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21" r:id="rId2"/>
    <p:sldMasterId id="2147483723" r:id="rId3"/>
  </p:sldMasterIdLst>
  <p:notesMasterIdLst>
    <p:notesMasterId r:id="rId27"/>
  </p:notesMasterIdLst>
  <p:sldIdLst>
    <p:sldId id="256" r:id="rId4"/>
    <p:sldId id="257" r:id="rId5"/>
    <p:sldId id="258" r:id="rId6"/>
    <p:sldId id="259" r:id="rId7"/>
    <p:sldId id="261" r:id="rId8"/>
    <p:sldId id="260" r:id="rId9"/>
    <p:sldId id="263" r:id="rId10"/>
    <p:sldId id="266" r:id="rId11"/>
    <p:sldId id="264" r:id="rId12"/>
    <p:sldId id="271" r:id="rId13"/>
    <p:sldId id="267" r:id="rId14"/>
    <p:sldId id="268" r:id="rId15"/>
    <p:sldId id="272" r:id="rId16"/>
    <p:sldId id="273" r:id="rId17"/>
    <p:sldId id="274" r:id="rId18"/>
    <p:sldId id="265" r:id="rId19"/>
    <p:sldId id="276" r:id="rId20"/>
    <p:sldId id="279" r:id="rId21"/>
    <p:sldId id="275" r:id="rId22"/>
    <p:sldId id="280" r:id="rId23"/>
    <p:sldId id="281" r:id="rId24"/>
    <p:sldId id="282" r:id="rId25"/>
    <p:sldId id="278" r:id="rId2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01" autoAdjust="0"/>
    <p:restoredTop sz="94698"/>
  </p:normalViewPr>
  <p:slideViewPr>
    <p:cSldViewPr snapToGrid="0" showGuides="1">
      <p:cViewPr varScale="1">
        <p:scale>
          <a:sx n="111" d="100"/>
          <a:sy n="111" d="100"/>
        </p:scale>
        <p:origin x="56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60E20E-1562-4621-9C7B-A85948FB5D68}"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IN"/>
        </a:p>
      </dgm:t>
    </dgm:pt>
    <dgm:pt modelId="{1E970688-178B-468B-95F7-B8E69A93A7AB}">
      <dgm:prSet phldrT="[Text]"/>
      <dgm:spPr/>
      <dgm:t>
        <a:bodyPr/>
        <a:lstStyle/>
        <a:p>
          <a:pPr>
            <a:buNone/>
          </a:pPr>
          <a:r>
            <a:rPr lang="en-US" b="0" i="0" dirty="0">
              <a:solidFill>
                <a:srgbClr val="000000"/>
              </a:solidFill>
              <a:effectLst/>
              <a:latin typeface="Helvetica Neue"/>
            </a:rPr>
            <a:t>A combined-cycle power plant comprises gas turbines, steam turbines, and heat recovery steam generators. In this type of plant, the electricity is generated by gas and steam turbines combined in one cycle. Then, it is transferred from one turbine to another.</a:t>
          </a:r>
          <a:endParaRPr lang="en-IN" dirty="0"/>
        </a:p>
      </dgm:t>
    </dgm:pt>
    <dgm:pt modelId="{CF4ACE1F-6135-4745-AC38-CF91754850BD}" type="parTrans" cxnId="{06D34F39-1441-4FBD-B590-2FB0C90874C0}">
      <dgm:prSet/>
      <dgm:spPr/>
      <dgm:t>
        <a:bodyPr/>
        <a:lstStyle/>
        <a:p>
          <a:endParaRPr lang="en-IN"/>
        </a:p>
      </dgm:t>
    </dgm:pt>
    <dgm:pt modelId="{26D7EC2A-E61C-4EFA-B704-AF578D0F5F68}" type="sibTrans" cxnId="{06D34F39-1441-4FBD-B590-2FB0C90874C0}">
      <dgm:prSet/>
      <dgm:spPr/>
      <dgm:t>
        <a:bodyPr/>
        <a:lstStyle/>
        <a:p>
          <a:endParaRPr lang="en-IN"/>
        </a:p>
      </dgm:t>
    </dgm:pt>
    <dgm:pt modelId="{7377153C-3099-4333-B678-92F129C1323E}" type="pres">
      <dgm:prSet presAssocID="{8760E20E-1562-4621-9C7B-A85948FB5D68}" presName="diagram" presStyleCnt="0">
        <dgm:presLayoutVars>
          <dgm:chMax val="1"/>
          <dgm:dir/>
          <dgm:animLvl val="ctr"/>
          <dgm:resizeHandles val="exact"/>
        </dgm:presLayoutVars>
      </dgm:prSet>
      <dgm:spPr/>
    </dgm:pt>
    <dgm:pt modelId="{D5D2502C-0933-497E-BEAD-C10C255EAEDC}" type="pres">
      <dgm:prSet presAssocID="{8760E20E-1562-4621-9C7B-A85948FB5D68}" presName="matrix" presStyleCnt="0"/>
      <dgm:spPr/>
    </dgm:pt>
    <dgm:pt modelId="{8ACE180B-107A-4FF5-A3B6-43FE0101964F}" type="pres">
      <dgm:prSet presAssocID="{8760E20E-1562-4621-9C7B-A85948FB5D68}" presName="tile1" presStyleLbl="node1" presStyleIdx="0" presStyleCnt="4"/>
      <dgm:spPr/>
    </dgm:pt>
    <dgm:pt modelId="{FA74F46B-339A-4E4A-A48C-B47ECBAB4686}" type="pres">
      <dgm:prSet presAssocID="{8760E20E-1562-4621-9C7B-A85948FB5D68}" presName="tile1text" presStyleLbl="node1" presStyleIdx="0" presStyleCnt="4">
        <dgm:presLayoutVars>
          <dgm:chMax val="0"/>
          <dgm:chPref val="0"/>
          <dgm:bulletEnabled val="1"/>
        </dgm:presLayoutVars>
      </dgm:prSet>
      <dgm:spPr/>
    </dgm:pt>
    <dgm:pt modelId="{F7805CC5-6A37-4595-8F46-32836A618728}" type="pres">
      <dgm:prSet presAssocID="{8760E20E-1562-4621-9C7B-A85948FB5D68}" presName="tile2" presStyleLbl="node1" presStyleIdx="1" presStyleCnt="4"/>
      <dgm:spPr/>
    </dgm:pt>
    <dgm:pt modelId="{44BAE622-C036-44C8-9DF1-4259A05CB391}" type="pres">
      <dgm:prSet presAssocID="{8760E20E-1562-4621-9C7B-A85948FB5D68}" presName="tile2text" presStyleLbl="node1" presStyleIdx="1" presStyleCnt="4">
        <dgm:presLayoutVars>
          <dgm:chMax val="0"/>
          <dgm:chPref val="0"/>
          <dgm:bulletEnabled val="1"/>
        </dgm:presLayoutVars>
      </dgm:prSet>
      <dgm:spPr/>
    </dgm:pt>
    <dgm:pt modelId="{54EFB1C3-51E6-4E9F-B5B3-0751EC25CCA1}" type="pres">
      <dgm:prSet presAssocID="{8760E20E-1562-4621-9C7B-A85948FB5D68}" presName="tile3" presStyleLbl="node1" presStyleIdx="2" presStyleCnt="4"/>
      <dgm:spPr/>
    </dgm:pt>
    <dgm:pt modelId="{416B3CBC-2E17-4A28-9F27-0C1BA6D5CC55}" type="pres">
      <dgm:prSet presAssocID="{8760E20E-1562-4621-9C7B-A85948FB5D68}" presName="tile3text" presStyleLbl="node1" presStyleIdx="2" presStyleCnt="4">
        <dgm:presLayoutVars>
          <dgm:chMax val="0"/>
          <dgm:chPref val="0"/>
          <dgm:bulletEnabled val="1"/>
        </dgm:presLayoutVars>
      </dgm:prSet>
      <dgm:spPr/>
    </dgm:pt>
    <dgm:pt modelId="{3AA744F3-40F2-4BDF-8EAA-3E97C5D7EE9E}" type="pres">
      <dgm:prSet presAssocID="{8760E20E-1562-4621-9C7B-A85948FB5D68}" presName="tile4" presStyleLbl="node1" presStyleIdx="3" presStyleCnt="4"/>
      <dgm:spPr/>
    </dgm:pt>
    <dgm:pt modelId="{F1E1B6ED-4066-4D1C-8899-8A37401233D2}" type="pres">
      <dgm:prSet presAssocID="{8760E20E-1562-4621-9C7B-A85948FB5D68}" presName="tile4text" presStyleLbl="node1" presStyleIdx="3" presStyleCnt="4">
        <dgm:presLayoutVars>
          <dgm:chMax val="0"/>
          <dgm:chPref val="0"/>
          <dgm:bulletEnabled val="1"/>
        </dgm:presLayoutVars>
      </dgm:prSet>
      <dgm:spPr/>
    </dgm:pt>
    <dgm:pt modelId="{3F848786-EB5E-4AB5-A7E7-2E67D2A9A18F}" type="pres">
      <dgm:prSet presAssocID="{8760E20E-1562-4621-9C7B-A85948FB5D68}" presName="centerTile" presStyleLbl="fgShp" presStyleIdx="0" presStyleCnt="1" custScaleX="320478" custScaleY="337635">
        <dgm:presLayoutVars>
          <dgm:chMax val="0"/>
          <dgm:chPref val="0"/>
        </dgm:presLayoutVars>
      </dgm:prSet>
      <dgm:spPr/>
    </dgm:pt>
  </dgm:ptLst>
  <dgm:cxnLst>
    <dgm:cxn modelId="{5AB8D324-71C5-43EE-A330-339D59C261A4}" type="presOf" srcId="{8760E20E-1562-4621-9C7B-A85948FB5D68}" destId="{7377153C-3099-4333-B678-92F129C1323E}" srcOrd="0" destOrd="0" presId="urn:microsoft.com/office/officeart/2005/8/layout/matrix1"/>
    <dgm:cxn modelId="{06D34F39-1441-4FBD-B590-2FB0C90874C0}" srcId="{8760E20E-1562-4621-9C7B-A85948FB5D68}" destId="{1E970688-178B-468B-95F7-B8E69A93A7AB}" srcOrd="0" destOrd="0" parTransId="{CF4ACE1F-6135-4745-AC38-CF91754850BD}" sibTransId="{26D7EC2A-E61C-4EFA-B704-AF578D0F5F68}"/>
    <dgm:cxn modelId="{088DA65B-61DA-42C7-A99F-8C0FB8BAA0F0}" type="presOf" srcId="{1E970688-178B-468B-95F7-B8E69A93A7AB}" destId="{3F848786-EB5E-4AB5-A7E7-2E67D2A9A18F}" srcOrd="0" destOrd="0" presId="urn:microsoft.com/office/officeart/2005/8/layout/matrix1"/>
    <dgm:cxn modelId="{3B0B5E23-C156-4237-871D-91E31B89E8B1}" type="presParOf" srcId="{7377153C-3099-4333-B678-92F129C1323E}" destId="{D5D2502C-0933-497E-BEAD-C10C255EAEDC}" srcOrd="0" destOrd="0" presId="urn:microsoft.com/office/officeart/2005/8/layout/matrix1"/>
    <dgm:cxn modelId="{E505DA23-E5FA-441D-8E29-94199A65A00E}" type="presParOf" srcId="{D5D2502C-0933-497E-BEAD-C10C255EAEDC}" destId="{8ACE180B-107A-4FF5-A3B6-43FE0101964F}" srcOrd="0" destOrd="0" presId="urn:microsoft.com/office/officeart/2005/8/layout/matrix1"/>
    <dgm:cxn modelId="{B3A2989F-FE51-4F61-BA4B-F18449BA4F57}" type="presParOf" srcId="{D5D2502C-0933-497E-BEAD-C10C255EAEDC}" destId="{FA74F46B-339A-4E4A-A48C-B47ECBAB4686}" srcOrd="1" destOrd="0" presId="urn:microsoft.com/office/officeart/2005/8/layout/matrix1"/>
    <dgm:cxn modelId="{499774C4-C7DD-4166-BE6B-DA1727A1010E}" type="presParOf" srcId="{D5D2502C-0933-497E-BEAD-C10C255EAEDC}" destId="{F7805CC5-6A37-4595-8F46-32836A618728}" srcOrd="2" destOrd="0" presId="urn:microsoft.com/office/officeart/2005/8/layout/matrix1"/>
    <dgm:cxn modelId="{623C4D96-C452-429B-890F-2EDF12A4628B}" type="presParOf" srcId="{D5D2502C-0933-497E-BEAD-C10C255EAEDC}" destId="{44BAE622-C036-44C8-9DF1-4259A05CB391}" srcOrd="3" destOrd="0" presId="urn:microsoft.com/office/officeart/2005/8/layout/matrix1"/>
    <dgm:cxn modelId="{918A7C5F-8B3C-4213-AF5E-EA65B434A18C}" type="presParOf" srcId="{D5D2502C-0933-497E-BEAD-C10C255EAEDC}" destId="{54EFB1C3-51E6-4E9F-B5B3-0751EC25CCA1}" srcOrd="4" destOrd="0" presId="urn:microsoft.com/office/officeart/2005/8/layout/matrix1"/>
    <dgm:cxn modelId="{7DE093CA-580F-4765-8E08-5CE118829F70}" type="presParOf" srcId="{D5D2502C-0933-497E-BEAD-C10C255EAEDC}" destId="{416B3CBC-2E17-4A28-9F27-0C1BA6D5CC55}" srcOrd="5" destOrd="0" presId="urn:microsoft.com/office/officeart/2005/8/layout/matrix1"/>
    <dgm:cxn modelId="{4DB6DE85-C09B-4F0C-AC28-20023FA355CE}" type="presParOf" srcId="{D5D2502C-0933-497E-BEAD-C10C255EAEDC}" destId="{3AA744F3-40F2-4BDF-8EAA-3E97C5D7EE9E}" srcOrd="6" destOrd="0" presId="urn:microsoft.com/office/officeart/2005/8/layout/matrix1"/>
    <dgm:cxn modelId="{347691B3-EC60-4E62-8F07-00DBD23205F9}" type="presParOf" srcId="{D5D2502C-0933-497E-BEAD-C10C255EAEDC}" destId="{F1E1B6ED-4066-4D1C-8899-8A37401233D2}" srcOrd="7" destOrd="0" presId="urn:microsoft.com/office/officeart/2005/8/layout/matrix1"/>
    <dgm:cxn modelId="{BCADB940-91E8-4922-97E3-6759085FC2E0}" type="presParOf" srcId="{7377153C-3099-4333-B678-92F129C1323E}" destId="{3F848786-EB5E-4AB5-A7E7-2E67D2A9A18F}" srcOrd="1" destOrd="0" presId="urn:microsoft.com/office/officeart/2005/8/layout/matrix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7ABA18-38CF-491D-9E8C-9D7803F3147A}" type="doc">
      <dgm:prSet loTypeId="urn:microsoft.com/office/officeart/2005/8/layout/hProcess3" loCatId="process" qsTypeId="urn:microsoft.com/office/officeart/2005/8/quickstyle/simple3" qsCatId="simple" csTypeId="urn:microsoft.com/office/officeart/2005/8/colors/accent1_2" csCatId="accent1" phldr="1"/>
      <dgm:spPr/>
      <dgm:t>
        <a:bodyPr/>
        <a:lstStyle/>
        <a:p>
          <a:endParaRPr lang="en-IN"/>
        </a:p>
      </dgm:t>
    </dgm:pt>
    <dgm:pt modelId="{B3EBACEC-F659-4DFE-898C-2C3FC93B7349}">
      <dgm:prSet custT="1"/>
      <dgm:spPr/>
      <dgm:t>
        <a:bodyPr/>
        <a:lstStyle/>
        <a:p>
          <a:pPr algn="l"/>
          <a:r>
            <a:rPr lang="en-US" sz="2000" b="0" i="0" dirty="0">
              <a:effectLst/>
              <a:latin typeface="Helvetica Neue"/>
            </a:rPr>
            <a:t>We have to model the energy generated as a function of exhaust vacuum and ambient variables and use that model to improve the plant's performance.</a:t>
          </a:r>
          <a:endParaRPr lang="en-IN" sz="2000" dirty="0"/>
        </a:p>
      </dgm:t>
    </dgm:pt>
    <dgm:pt modelId="{71A21190-8E99-468F-B989-1EE18BCA307C}" type="parTrans" cxnId="{BF81EC11-5911-4CE2-B8D0-1F357DBBBB33}">
      <dgm:prSet/>
      <dgm:spPr/>
      <dgm:t>
        <a:bodyPr/>
        <a:lstStyle/>
        <a:p>
          <a:endParaRPr lang="en-IN"/>
        </a:p>
      </dgm:t>
    </dgm:pt>
    <dgm:pt modelId="{95675D29-728C-405D-863E-07EF428FD682}" type="sibTrans" cxnId="{BF81EC11-5911-4CE2-B8D0-1F357DBBBB33}">
      <dgm:prSet/>
      <dgm:spPr/>
      <dgm:t>
        <a:bodyPr/>
        <a:lstStyle/>
        <a:p>
          <a:endParaRPr lang="en-IN"/>
        </a:p>
      </dgm:t>
    </dgm:pt>
    <dgm:pt modelId="{6A4DE778-1458-4B41-971B-B9945D7326F3}" type="pres">
      <dgm:prSet presAssocID="{7E7ABA18-38CF-491D-9E8C-9D7803F3147A}" presName="Name0" presStyleCnt="0">
        <dgm:presLayoutVars>
          <dgm:dir/>
          <dgm:animLvl val="lvl"/>
          <dgm:resizeHandles val="exact"/>
        </dgm:presLayoutVars>
      </dgm:prSet>
      <dgm:spPr/>
    </dgm:pt>
    <dgm:pt modelId="{1384D055-BBB1-4625-9796-BB43F33325D6}" type="pres">
      <dgm:prSet presAssocID="{7E7ABA18-38CF-491D-9E8C-9D7803F3147A}" presName="dummy" presStyleCnt="0"/>
      <dgm:spPr/>
    </dgm:pt>
    <dgm:pt modelId="{B2ED10DC-C4FF-4C54-A1C9-E266C75DE68F}" type="pres">
      <dgm:prSet presAssocID="{7E7ABA18-38CF-491D-9E8C-9D7803F3147A}" presName="linH" presStyleCnt="0"/>
      <dgm:spPr/>
    </dgm:pt>
    <dgm:pt modelId="{22C5795C-54EC-4956-8150-8A623154C795}" type="pres">
      <dgm:prSet presAssocID="{7E7ABA18-38CF-491D-9E8C-9D7803F3147A}" presName="padding1" presStyleCnt="0"/>
      <dgm:spPr/>
    </dgm:pt>
    <dgm:pt modelId="{25CF47DA-E9E6-4CDD-8AA3-5058C3F59B59}" type="pres">
      <dgm:prSet presAssocID="{B3EBACEC-F659-4DFE-898C-2C3FC93B7349}" presName="linV" presStyleCnt="0"/>
      <dgm:spPr/>
    </dgm:pt>
    <dgm:pt modelId="{678E4635-2D4F-4BC2-8D1F-62404B923B53}" type="pres">
      <dgm:prSet presAssocID="{B3EBACEC-F659-4DFE-898C-2C3FC93B7349}" presName="spVertical1" presStyleCnt="0"/>
      <dgm:spPr/>
    </dgm:pt>
    <dgm:pt modelId="{902D0A87-56F1-415A-A271-FEF128F20096}" type="pres">
      <dgm:prSet presAssocID="{B3EBACEC-F659-4DFE-898C-2C3FC93B7349}" presName="parTx" presStyleLbl="revTx" presStyleIdx="0" presStyleCnt="1" custScaleX="112323" custScaleY="302079" custLinFactNeighborX="-3362" custLinFactNeighborY="36730">
        <dgm:presLayoutVars>
          <dgm:chMax val="0"/>
          <dgm:chPref val="0"/>
          <dgm:bulletEnabled val="1"/>
        </dgm:presLayoutVars>
      </dgm:prSet>
      <dgm:spPr/>
    </dgm:pt>
    <dgm:pt modelId="{61868C27-DDFF-407A-BE81-386D76E4E0CD}" type="pres">
      <dgm:prSet presAssocID="{B3EBACEC-F659-4DFE-898C-2C3FC93B7349}" presName="spVertical2" presStyleCnt="0"/>
      <dgm:spPr/>
    </dgm:pt>
    <dgm:pt modelId="{563B126D-2CCC-4D25-8525-99BE34464A5B}" type="pres">
      <dgm:prSet presAssocID="{B3EBACEC-F659-4DFE-898C-2C3FC93B7349}" presName="spVertical3" presStyleCnt="0"/>
      <dgm:spPr/>
    </dgm:pt>
    <dgm:pt modelId="{06C2A02F-E0A3-40AC-BFBE-F9F4D605BC51}" type="pres">
      <dgm:prSet presAssocID="{7E7ABA18-38CF-491D-9E8C-9D7803F3147A}" presName="padding2" presStyleCnt="0"/>
      <dgm:spPr/>
    </dgm:pt>
    <dgm:pt modelId="{252E1015-2555-4C69-9988-2C9A6E4A5320}" type="pres">
      <dgm:prSet presAssocID="{7E7ABA18-38CF-491D-9E8C-9D7803F3147A}" presName="negArrow" presStyleCnt="0"/>
      <dgm:spPr/>
    </dgm:pt>
    <dgm:pt modelId="{1EF83485-D45E-4223-AFA8-AB691209D4AE}" type="pres">
      <dgm:prSet presAssocID="{7E7ABA18-38CF-491D-9E8C-9D7803F3147A}" presName="backgroundArrow" presStyleLbl="node1" presStyleIdx="0" presStyleCnt="1" custScaleY="197005" custLinFactNeighborX="3" custLinFactNeighborY="12012"/>
      <dgm:spPr/>
    </dgm:pt>
  </dgm:ptLst>
  <dgm:cxnLst>
    <dgm:cxn modelId="{BF81EC11-5911-4CE2-B8D0-1F357DBBBB33}" srcId="{7E7ABA18-38CF-491D-9E8C-9D7803F3147A}" destId="{B3EBACEC-F659-4DFE-898C-2C3FC93B7349}" srcOrd="0" destOrd="0" parTransId="{71A21190-8E99-468F-B989-1EE18BCA307C}" sibTransId="{95675D29-728C-405D-863E-07EF428FD682}"/>
    <dgm:cxn modelId="{D7C81356-981F-484A-9624-58D87A151C36}" type="presOf" srcId="{7E7ABA18-38CF-491D-9E8C-9D7803F3147A}" destId="{6A4DE778-1458-4B41-971B-B9945D7326F3}" srcOrd="0" destOrd="0" presId="urn:microsoft.com/office/officeart/2005/8/layout/hProcess3"/>
    <dgm:cxn modelId="{C9EF33C8-3388-466C-A146-E5EC7C66E910}" type="presOf" srcId="{B3EBACEC-F659-4DFE-898C-2C3FC93B7349}" destId="{902D0A87-56F1-415A-A271-FEF128F20096}" srcOrd="0" destOrd="0" presId="urn:microsoft.com/office/officeart/2005/8/layout/hProcess3"/>
    <dgm:cxn modelId="{C7E9D573-4674-4AE8-8FE0-49EFA72767E3}" type="presParOf" srcId="{6A4DE778-1458-4B41-971B-B9945D7326F3}" destId="{1384D055-BBB1-4625-9796-BB43F33325D6}" srcOrd="0" destOrd="0" presId="urn:microsoft.com/office/officeart/2005/8/layout/hProcess3"/>
    <dgm:cxn modelId="{2CB3AEEB-AE11-4D22-8BF9-A2B8F6FD4EC1}" type="presParOf" srcId="{6A4DE778-1458-4B41-971B-B9945D7326F3}" destId="{B2ED10DC-C4FF-4C54-A1C9-E266C75DE68F}" srcOrd="1" destOrd="0" presId="urn:microsoft.com/office/officeart/2005/8/layout/hProcess3"/>
    <dgm:cxn modelId="{354CD877-449F-446E-AD5F-84A26C1C25E6}" type="presParOf" srcId="{B2ED10DC-C4FF-4C54-A1C9-E266C75DE68F}" destId="{22C5795C-54EC-4956-8150-8A623154C795}" srcOrd="0" destOrd="0" presId="urn:microsoft.com/office/officeart/2005/8/layout/hProcess3"/>
    <dgm:cxn modelId="{D090AC93-91E0-4A45-ABE9-47D80EDA0013}" type="presParOf" srcId="{B2ED10DC-C4FF-4C54-A1C9-E266C75DE68F}" destId="{25CF47DA-E9E6-4CDD-8AA3-5058C3F59B59}" srcOrd="1" destOrd="0" presId="urn:microsoft.com/office/officeart/2005/8/layout/hProcess3"/>
    <dgm:cxn modelId="{3A6C00B6-9A26-4C4B-8DEF-5DB570265320}" type="presParOf" srcId="{25CF47DA-E9E6-4CDD-8AA3-5058C3F59B59}" destId="{678E4635-2D4F-4BC2-8D1F-62404B923B53}" srcOrd="0" destOrd="0" presId="urn:microsoft.com/office/officeart/2005/8/layout/hProcess3"/>
    <dgm:cxn modelId="{87D1A2DD-516E-41FB-B9ED-72023B312D71}" type="presParOf" srcId="{25CF47DA-E9E6-4CDD-8AA3-5058C3F59B59}" destId="{902D0A87-56F1-415A-A271-FEF128F20096}" srcOrd="1" destOrd="0" presId="urn:microsoft.com/office/officeart/2005/8/layout/hProcess3"/>
    <dgm:cxn modelId="{5AD5CE0F-0077-44FC-A915-D28B4E821757}" type="presParOf" srcId="{25CF47DA-E9E6-4CDD-8AA3-5058C3F59B59}" destId="{61868C27-DDFF-407A-BE81-386D76E4E0CD}" srcOrd="2" destOrd="0" presId="urn:microsoft.com/office/officeart/2005/8/layout/hProcess3"/>
    <dgm:cxn modelId="{C72FF5FA-7E8C-4862-8817-1CE47CD91CAC}" type="presParOf" srcId="{25CF47DA-E9E6-4CDD-8AA3-5058C3F59B59}" destId="{563B126D-2CCC-4D25-8525-99BE34464A5B}" srcOrd="3" destOrd="0" presId="urn:microsoft.com/office/officeart/2005/8/layout/hProcess3"/>
    <dgm:cxn modelId="{1E35F248-B21C-4535-878C-DE11F6582969}" type="presParOf" srcId="{B2ED10DC-C4FF-4C54-A1C9-E266C75DE68F}" destId="{06C2A02F-E0A3-40AC-BFBE-F9F4D605BC51}" srcOrd="2" destOrd="0" presId="urn:microsoft.com/office/officeart/2005/8/layout/hProcess3"/>
    <dgm:cxn modelId="{A27537F3-F09E-4DCE-97E9-995CED934174}" type="presParOf" srcId="{B2ED10DC-C4FF-4C54-A1C9-E266C75DE68F}" destId="{252E1015-2555-4C69-9988-2C9A6E4A5320}" srcOrd="3" destOrd="0" presId="urn:microsoft.com/office/officeart/2005/8/layout/hProcess3"/>
    <dgm:cxn modelId="{2ECEE535-ED80-440C-A788-8AA6DD085FBA}" type="presParOf" srcId="{B2ED10DC-C4FF-4C54-A1C9-E266C75DE68F}" destId="{1EF83485-D45E-4223-AFA8-AB691209D4AE}" srcOrd="4" destOrd="0" presId="urn:microsoft.com/office/officeart/2005/8/layout/hProcess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C55E88D-D317-4A1E-BB67-DDF52B59151E}" type="doc">
      <dgm:prSet loTypeId="urn:microsoft.com/office/officeart/2005/8/layout/vProcess5" loCatId="process" qsTypeId="urn:microsoft.com/office/officeart/2005/8/quickstyle/simple3" qsCatId="simple" csTypeId="urn:microsoft.com/office/officeart/2005/8/colors/accent1_2" csCatId="accent1" phldr="1"/>
      <dgm:spPr/>
      <dgm:t>
        <a:bodyPr/>
        <a:lstStyle/>
        <a:p>
          <a:endParaRPr lang="en-IN"/>
        </a:p>
      </dgm:t>
    </dgm:pt>
    <dgm:pt modelId="{4E275DE9-D038-49F2-87F7-12BE66E59D97}">
      <dgm:prSet phldrT="[Text]" custT="1"/>
      <dgm:spPr/>
      <dgm:t>
        <a:bodyPr/>
        <a:lstStyle/>
        <a:p>
          <a:r>
            <a:rPr lang="en-US" sz="1600"/>
            <a:t>Given pair plot shows relationships between variables and distribution in our dataset.</a:t>
          </a:r>
          <a:endParaRPr lang="en-IN" sz="1600" dirty="0"/>
        </a:p>
      </dgm:t>
    </dgm:pt>
    <dgm:pt modelId="{39A2F7B6-3ACC-4AD6-93C8-66434318C542}" type="parTrans" cxnId="{1DE9ADCD-4A4C-40F9-9449-CEF6AA0AB2E0}">
      <dgm:prSet/>
      <dgm:spPr/>
      <dgm:t>
        <a:bodyPr/>
        <a:lstStyle/>
        <a:p>
          <a:endParaRPr lang="en-IN"/>
        </a:p>
      </dgm:t>
    </dgm:pt>
    <dgm:pt modelId="{E2A81D13-746A-4431-850A-AB08EC31FCED}" type="sibTrans" cxnId="{1DE9ADCD-4A4C-40F9-9449-CEF6AA0AB2E0}">
      <dgm:prSet/>
      <dgm:spPr/>
      <dgm:t>
        <a:bodyPr/>
        <a:lstStyle/>
        <a:p>
          <a:endParaRPr lang="en-IN"/>
        </a:p>
      </dgm:t>
    </dgm:pt>
    <dgm:pt modelId="{19A0C398-A75E-4065-ADEE-C0A3B897198A}">
      <dgm:prSet phldrT="[Text]" custT="1"/>
      <dgm:spPr/>
      <dgm:t>
        <a:bodyPr/>
        <a:lstStyle/>
        <a:p>
          <a:r>
            <a:rPr lang="en-IN" sz="1600"/>
            <a:t>It shows joined distribution and marginal distribution . Joined distribution are scatter plot and marginal distribution are histogram</a:t>
          </a:r>
          <a:endParaRPr lang="en-IN" sz="1600" dirty="0"/>
        </a:p>
      </dgm:t>
    </dgm:pt>
    <dgm:pt modelId="{ACD7D66E-A908-4D58-B9CB-9E22A312E6DE}" type="parTrans" cxnId="{F97D058E-2AE6-492F-BBC1-C576B8833586}">
      <dgm:prSet/>
      <dgm:spPr/>
      <dgm:t>
        <a:bodyPr/>
        <a:lstStyle/>
        <a:p>
          <a:endParaRPr lang="en-IN"/>
        </a:p>
      </dgm:t>
    </dgm:pt>
    <dgm:pt modelId="{BD0750E0-C87B-44A0-8686-885D95813C10}" type="sibTrans" cxnId="{F97D058E-2AE6-492F-BBC1-C576B8833586}">
      <dgm:prSet/>
      <dgm:spPr/>
      <dgm:t>
        <a:bodyPr/>
        <a:lstStyle/>
        <a:p>
          <a:endParaRPr lang="en-IN"/>
        </a:p>
      </dgm:t>
    </dgm:pt>
    <dgm:pt modelId="{C0E012F2-95EE-4DA5-8754-47F4B5D23049}">
      <dgm:prSet phldrT="[Text]"/>
      <dgm:spPr/>
      <dgm:t>
        <a:bodyPr/>
        <a:lstStyle/>
        <a:p>
          <a:r>
            <a:rPr lang="en-US" b="0" i="0" dirty="0"/>
            <a:t>When there is a clear upward or downward trend in the scatterplot, it indicates a strong positive or negative correlation between the variables.</a:t>
          </a:r>
          <a:endParaRPr lang="en-IN" dirty="0"/>
        </a:p>
      </dgm:t>
    </dgm:pt>
    <dgm:pt modelId="{389257B6-9013-4923-B421-E92FD313156C}" type="parTrans" cxnId="{097EA7A6-F47B-429F-8094-712BDCE7D0A5}">
      <dgm:prSet/>
      <dgm:spPr/>
      <dgm:t>
        <a:bodyPr/>
        <a:lstStyle/>
        <a:p>
          <a:endParaRPr lang="en-IN"/>
        </a:p>
      </dgm:t>
    </dgm:pt>
    <dgm:pt modelId="{25A7237F-9D6D-4350-ADB5-363C7BF2F801}" type="sibTrans" cxnId="{097EA7A6-F47B-429F-8094-712BDCE7D0A5}">
      <dgm:prSet/>
      <dgm:spPr/>
      <dgm:t>
        <a:bodyPr/>
        <a:lstStyle/>
        <a:p>
          <a:endParaRPr lang="en-IN"/>
        </a:p>
      </dgm:t>
    </dgm:pt>
    <dgm:pt modelId="{EAA83DD7-6A69-420E-9384-93A0E757FD94}" type="pres">
      <dgm:prSet presAssocID="{4C55E88D-D317-4A1E-BB67-DDF52B59151E}" presName="outerComposite" presStyleCnt="0">
        <dgm:presLayoutVars>
          <dgm:chMax val="5"/>
          <dgm:dir/>
          <dgm:resizeHandles val="exact"/>
        </dgm:presLayoutVars>
      </dgm:prSet>
      <dgm:spPr/>
    </dgm:pt>
    <dgm:pt modelId="{6100A5BB-AD77-4970-9F39-651E20DFE016}" type="pres">
      <dgm:prSet presAssocID="{4C55E88D-D317-4A1E-BB67-DDF52B59151E}" presName="dummyMaxCanvas" presStyleCnt="0">
        <dgm:presLayoutVars/>
      </dgm:prSet>
      <dgm:spPr/>
    </dgm:pt>
    <dgm:pt modelId="{9A8F0B57-5BE4-42E7-81FD-F981374271DC}" type="pres">
      <dgm:prSet presAssocID="{4C55E88D-D317-4A1E-BB67-DDF52B59151E}" presName="ThreeNodes_1" presStyleLbl="node1" presStyleIdx="0" presStyleCnt="3" custScaleX="100791">
        <dgm:presLayoutVars>
          <dgm:bulletEnabled val="1"/>
        </dgm:presLayoutVars>
      </dgm:prSet>
      <dgm:spPr/>
    </dgm:pt>
    <dgm:pt modelId="{C70FEBB3-5D70-44A6-90CE-61DBB82E314A}" type="pres">
      <dgm:prSet presAssocID="{4C55E88D-D317-4A1E-BB67-DDF52B59151E}" presName="ThreeNodes_2" presStyleLbl="node1" presStyleIdx="1" presStyleCnt="3">
        <dgm:presLayoutVars>
          <dgm:bulletEnabled val="1"/>
        </dgm:presLayoutVars>
      </dgm:prSet>
      <dgm:spPr/>
    </dgm:pt>
    <dgm:pt modelId="{4754ACD2-4691-4249-8120-70E1ACB0EF79}" type="pres">
      <dgm:prSet presAssocID="{4C55E88D-D317-4A1E-BB67-DDF52B59151E}" presName="ThreeNodes_3" presStyleLbl="node1" presStyleIdx="2" presStyleCnt="3">
        <dgm:presLayoutVars>
          <dgm:bulletEnabled val="1"/>
        </dgm:presLayoutVars>
      </dgm:prSet>
      <dgm:spPr/>
    </dgm:pt>
    <dgm:pt modelId="{EF53D5EA-301C-4B0C-8E10-6B007036CEA8}" type="pres">
      <dgm:prSet presAssocID="{4C55E88D-D317-4A1E-BB67-DDF52B59151E}" presName="ThreeConn_1-2" presStyleLbl="fgAccFollowNode1" presStyleIdx="0" presStyleCnt="2">
        <dgm:presLayoutVars>
          <dgm:bulletEnabled val="1"/>
        </dgm:presLayoutVars>
      </dgm:prSet>
      <dgm:spPr/>
    </dgm:pt>
    <dgm:pt modelId="{854542C4-FD98-4E37-BDB6-59F3ABF22159}" type="pres">
      <dgm:prSet presAssocID="{4C55E88D-D317-4A1E-BB67-DDF52B59151E}" presName="ThreeConn_2-3" presStyleLbl="fgAccFollowNode1" presStyleIdx="1" presStyleCnt="2">
        <dgm:presLayoutVars>
          <dgm:bulletEnabled val="1"/>
        </dgm:presLayoutVars>
      </dgm:prSet>
      <dgm:spPr/>
    </dgm:pt>
    <dgm:pt modelId="{B85FB615-5D3C-4527-AD6C-C9CBEDC3AC2A}" type="pres">
      <dgm:prSet presAssocID="{4C55E88D-D317-4A1E-BB67-DDF52B59151E}" presName="ThreeNodes_1_text" presStyleLbl="node1" presStyleIdx="2" presStyleCnt="3">
        <dgm:presLayoutVars>
          <dgm:bulletEnabled val="1"/>
        </dgm:presLayoutVars>
      </dgm:prSet>
      <dgm:spPr/>
    </dgm:pt>
    <dgm:pt modelId="{1529D943-9CC9-4FC1-8E88-BD0001FD0F95}" type="pres">
      <dgm:prSet presAssocID="{4C55E88D-D317-4A1E-BB67-DDF52B59151E}" presName="ThreeNodes_2_text" presStyleLbl="node1" presStyleIdx="2" presStyleCnt="3">
        <dgm:presLayoutVars>
          <dgm:bulletEnabled val="1"/>
        </dgm:presLayoutVars>
      </dgm:prSet>
      <dgm:spPr/>
    </dgm:pt>
    <dgm:pt modelId="{20F87D11-546C-4925-A7AE-E9398C9BAF98}" type="pres">
      <dgm:prSet presAssocID="{4C55E88D-D317-4A1E-BB67-DDF52B59151E}" presName="ThreeNodes_3_text" presStyleLbl="node1" presStyleIdx="2" presStyleCnt="3">
        <dgm:presLayoutVars>
          <dgm:bulletEnabled val="1"/>
        </dgm:presLayoutVars>
      </dgm:prSet>
      <dgm:spPr/>
    </dgm:pt>
  </dgm:ptLst>
  <dgm:cxnLst>
    <dgm:cxn modelId="{3A2D5706-F66D-4397-B1EE-575E470C9850}" type="presOf" srcId="{19A0C398-A75E-4065-ADEE-C0A3B897198A}" destId="{C70FEBB3-5D70-44A6-90CE-61DBB82E314A}" srcOrd="0" destOrd="0" presId="urn:microsoft.com/office/officeart/2005/8/layout/vProcess5"/>
    <dgm:cxn modelId="{955F8A1B-211A-480D-9D27-19A2E3D18F47}" type="presOf" srcId="{19A0C398-A75E-4065-ADEE-C0A3B897198A}" destId="{1529D943-9CC9-4FC1-8E88-BD0001FD0F95}" srcOrd="1" destOrd="0" presId="urn:microsoft.com/office/officeart/2005/8/layout/vProcess5"/>
    <dgm:cxn modelId="{C1EA241D-DF64-45A2-979C-4FD8D3CBBC2E}" type="presOf" srcId="{4C55E88D-D317-4A1E-BB67-DDF52B59151E}" destId="{EAA83DD7-6A69-420E-9384-93A0E757FD94}" srcOrd="0" destOrd="0" presId="urn:microsoft.com/office/officeart/2005/8/layout/vProcess5"/>
    <dgm:cxn modelId="{29FF3531-1413-4987-8B2F-412600BEF0BF}" type="presOf" srcId="{BD0750E0-C87B-44A0-8686-885D95813C10}" destId="{854542C4-FD98-4E37-BDB6-59F3ABF22159}" srcOrd="0" destOrd="0" presId="urn:microsoft.com/office/officeart/2005/8/layout/vProcess5"/>
    <dgm:cxn modelId="{0DBC3D50-9BF3-4F37-A980-6D86A7903C6D}" type="presOf" srcId="{4E275DE9-D038-49F2-87F7-12BE66E59D97}" destId="{9A8F0B57-5BE4-42E7-81FD-F981374271DC}" srcOrd="0" destOrd="0" presId="urn:microsoft.com/office/officeart/2005/8/layout/vProcess5"/>
    <dgm:cxn modelId="{476DF353-5667-4EA8-9DE1-01E7F6AC918D}" type="presOf" srcId="{C0E012F2-95EE-4DA5-8754-47F4B5D23049}" destId="{4754ACD2-4691-4249-8120-70E1ACB0EF79}" srcOrd="0" destOrd="0" presId="urn:microsoft.com/office/officeart/2005/8/layout/vProcess5"/>
    <dgm:cxn modelId="{8740606D-041F-410B-88C4-E70D47D2090F}" type="presOf" srcId="{C0E012F2-95EE-4DA5-8754-47F4B5D23049}" destId="{20F87D11-546C-4925-A7AE-E9398C9BAF98}" srcOrd="1" destOrd="0" presId="urn:microsoft.com/office/officeart/2005/8/layout/vProcess5"/>
    <dgm:cxn modelId="{F97D058E-2AE6-492F-BBC1-C576B8833586}" srcId="{4C55E88D-D317-4A1E-BB67-DDF52B59151E}" destId="{19A0C398-A75E-4065-ADEE-C0A3B897198A}" srcOrd="1" destOrd="0" parTransId="{ACD7D66E-A908-4D58-B9CB-9E22A312E6DE}" sibTransId="{BD0750E0-C87B-44A0-8686-885D95813C10}"/>
    <dgm:cxn modelId="{097EA7A6-F47B-429F-8094-712BDCE7D0A5}" srcId="{4C55E88D-D317-4A1E-BB67-DDF52B59151E}" destId="{C0E012F2-95EE-4DA5-8754-47F4B5D23049}" srcOrd="2" destOrd="0" parTransId="{389257B6-9013-4923-B421-E92FD313156C}" sibTransId="{25A7237F-9D6D-4350-ADB5-363C7BF2F801}"/>
    <dgm:cxn modelId="{79FC2ECB-5D07-4B58-A348-EE8E31E4F85B}" type="presOf" srcId="{4E275DE9-D038-49F2-87F7-12BE66E59D97}" destId="{B85FB615-5D3C-4527-AD6C-C9CBEDC3AC2A}" srcOrd="1" destOrd="0" presId="urn:microsoft.com/office/officeart/2005/8/layout/vProcess5"/>
    <dgm:cxn modelId="{1DE9ADCD-4A4C-40F9-9449-CEF6AA0AB2E0}" srcId="{4C55E88D-D317-4A1E-BB67-DDF52B59151E}" destId="{4E275DE9-D038-49F2-87F7-12BE66E59D97}" srcOrd="0" destOrd="0" parTransId="{39A2F7B6-3ACC-4AD6-93C8-66434318C542}" sibTransId="{E2A81D13-746A-4431-850A-AB08EC31FCED}"/>
    <dgm:cxn modelId="{CF77FDEA-ACFB-43AE-AE3E-619ACCFAC533}" type="presOf" srcId="{E2A81D13-746A-4431-850A-AB08EC31FCED}" destId="{EF53D5EA-301C-4B0C-8E10-6B007036CEA8}" srcOrd="0" destOrd="0" presId="urn:microsoft.com/office/officeart/2005/8/layout/vProcess5"/>
    <dgm:cxn modelId="{2ABEC573-D29C-460D-91B4-51047B92374D}" type="presParOf" srcId="{EAA83DD7-6A69-420E-9384-93A0E757FD94}" destId="{6100A5BB-AD77-4970-9F39-651E20DFE016}" srcOrd="0" destOrd="0" presId="urn:microsoft.com/office/officeart/2005/8/layout/vProcess5"/>
    <dgm:cxn modelId="{F57F144A-31F4-4337-98B1-0578DA091E8C}" type="presParOf" srcId="{EAA83DD7-6A69-420E-9384-93A0E757FD94}" destId="{9A8F0B57-5BE4-42E7-81FD-F981374271DC}" srcOrd="1" destOrd="0" presId="urn:microsoft.com/office/officeart/2005/8/layout/vProcess5"/>
    <dgm:cxn modelId="{54B21C65-201A-4225-A10C-341D4F3014C1}" type="presParOf" srcId="{EAA83DD7-6A69-420E-9384-93A0E757FD94}" destId="{C70FEBB3-5D70-44A6-90CE-61DBB82E314A}" srcOrd="2" destOrd="0" presId="urn:microsoft.com/office/officeart/2005/8/layout/vProcess5"/>
    <dgm:cxn modelId="{CA55E307-4EEF-472C-837A-4EDCB0C673B5}" type="presParOf" srcId="{EAA83DD7-6A69-420E-9384-93A0E757FD94}" destId="{4754ACD2-4691-4249-8120-70E1ACB0EF79}" srcOrd="3" destOrd="0" presId="urn:microsoft.com/office/officeart/2005/8/layout/vProcess5"/>
    <dgm:cxn modelId="{AF2E204A-A3D7-4E6B-8286-B75B49FEA925}" type="presParOf" srcId="{EAA83DD7-6A69-420E-9384-93A0E757FD94}" destId="{EF53D5EA-301C-4B0C-8E10-6B007036CEA8}" srcOrd="4" destOrd="0" presId="urn:microsoft.com/office/officeart/2005/8/layout/vProcess5"/>
    <dgm:cxn modelId="{63274D5B-4B4A-4838-9A7C-F7CF32CF3C7D}" type="presParOf" srcId="{EAA83DD7-6A69-420E-9384-93A0E757FD94}" destId="{854542C4-FD98-4E37-BDB6-59F3ABF22159}" srcOrd="5" destOrd="0" presId="urn:microsoft.com/office/officeart/2005/8/layout/vProcess5"/>
    <dgm:cxn modelId="{E3D2A1BB-2A74-42E2-9B91-3BF8407B2104}" type="presParOf" srcId="{EAA83DD7-6A69-420E-9384-93A0E757FD94}" destId="{B85FB615-5D3C-4527-AD6C-C9CBEDC3AC2A}" srcOrd="6" destOrd="0" presId="urn:microsoft.com/office/officeart/2005/8/layout/vProcess5"/>
    <dgm:cxn modelId="{AD5A2C7E-164D-4AAA-8846-4A638AEF530E}" type="presParOf" srcId="{EAA83DD7-6A69-420E-9384-93A0E757FD94}" destId="{1529D943-9CC9-4FC1-8E88-BD0001FD0F95}" srcOrd="7" destOrd="0" presId="urn:microsoft.com/office/officeart/2005/8/layout/vProcess5"/>
    <dgm:cxn modelId="{C0992775-F75F-4290-8698-C927E4BB8EA9}" type="presParOf" srcId="{EAA83DD7-6A69-420E-9384-93A0E757FD94}" destId="{20F87D11-546C-4925-A7AE-E9398C9BAF98}" srcOrd="8" destOrd="0" presId="urn:microsoft.com/office/officeart/2005/8/layout/v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4141F7A-CD54-4EB5-A0FB-4F6A0A07B574}" type="doc">
      <dgm:prSet loTypeId="urn:microsoft.com/office/officeart/2005/8/layout/hProcess3" loCatId="process" qsTypeId="urn:microsoft.com/office/officeart/2005/8/quickstyle/simple3" qsCatId="simple" csTypeId="urn:microsoft.com/office/officeart/2005/8/colors/accent1_2" csCatId="accent1" phldr="1"/>
      <dgm:spPr/>
    </dgm:pt>
    <dgm:pt modelId="{727C7299-47E7-409C-B702-F19B2F02DDBD}">
      <dgm:prSet phldrT="[Text]" custT="1"/>
      <dgm:spPr/>
      <dgm:t>
        <a:bodyPr/>
        <a:lstStyle/>
        <a:p>
          <a:r>
            <a:rPr lang="en-IN" sz="1300" dirty="0"/>
            <a:t>It shows the count of highest r_humidity which is above 500.And it can be spread out more on left . It is said to be positively skewed.</a:t>
          </a:r>
        </a:p>
      </dgm:t>
    </dgm:pt>
    <dgm:pt modelId="{F090E5EE-52B3-4FA0-9854-91FA58441A1B}" type="parTrans" cxnId="{10C09137-2C39-4F07-AD38-8017A6F6F6A9}">
      <dgm:prSet/>
      <dgm:spPr/>
      <dgm:t>
        <a:bodyPr/>
        <a:lstStyle/>
        <a:p>
          <a:endParaRPr lang="en-IN"/>
        </a:p>
      </dgm:t>
    </dgm:pt>
    <dgm:pt modelId="{9174E074-A58E-43B9-A795-297F251D35D1}" type="sibTrans" cxnId="{10C09137-2C39-4F07-AD38-8017A6F6F6A9}">
      <dgm:prSet/>
      <dgm:spPr/>
      <dgm:t>
        <a:bodyPr/>
        <a:lstStyle/>
        <a:p>
          <a:endParaRPr lang="en-IN"/>
        </a:p>
      </dgm:t>
    </dgm:pt>
    <dgm:pt modelId="{AB25ADA4-BFA0-4A48-A587-49E4D4DAB9FF}" type="pres">
      <dgm:prSet presAssocID="{F4141F7A-CD54-4EB5-A0FB-4F6A0A07B574}" presName="Name0" presStyleCnt="0">
        <dgm:presLayoutVars>
          <dgm:dir/>
          <dgm:animLvl val="lvl"/>
          <dgm:resizeHandles val="exact"/>
        </dgm:presLayoutVars>
      </dgm:prSet>
      <dgm:spPr/>
    </dgm:pt>
    <dgm:pt modelId="{F518A020-4558-41A7-9995-FF3EE390649A}" type="pres">
      <dgm:prSet presAssocID="{F4141F7A-CD54-4EB5-A0FB-4F6A0A07B574}" presName="dummy" presStyleCnt="0"/>
      <dgm:spPr/>
    </dgm:pt>
    <dgm:pt modelId="{A9914B73-DF78-4BBD-8716-860F82080059}" type="pres">
      <dgm:prSet presAssocID="{F4141F7A-CD54-4EB5-A0FB-4F6A0A07B574}" presName="linH" presStyleCnt="0"/>
      <dgm:spPr/>
    </dgm:pt>
    <dgm:pt modelId="{FEA98FE0-2B68-43D8-83FC-43EBBA08F1D3}" type="pres">
      <dgm:prSet presAssocID="{F4141F7A-CD54-4EB5-A0FB-4F6A0A07B574}" presName="padding1" presStyleCnt="0"/>
      <dgm:spPr/>
    </dgm:pt>
    <dgm:pt modelId="{89304F27-57E1-4E7F-B294-2B28FE130DB2}" type="pres">
      <dgm:prSet presAssocID="{727C7299-47E7-409C-B702-F19B2F02DDBD}" presName="linV" presStyleCnt="0"/>
      <dgm:spPr/>
    </dgm:pt>
    <dgm:pt modelId="{DD3E58F4-C7A9-4E4C-A3DD-00E4D1EC5BF3}" type="pres">
      <dgm:prSet presAssocID="{727C7299-47E7-409C-B702-F19B2F02DDBD}" presName="spVertical1" presStyleCnt="0"/>
      <dgm:spPr/>
    </dgm:pt>
    <dgm:pt modelId="{7EC9532B-2C8C-4454-BB34-62B708F07823}" type="pres">
      <dgm:prSet presAssocID="{727C7299-47E7-409C-B702-F19B2F02DDBD}" presName="parTx" presStyleLbl="revTx" presStyleIdx="0" presStyleCnt="1">
        <dgm:presLayoutVars>
          <dgm:chMax val="0"/>
          <dgm:chPref val="0"/>
          <dgm:bulletEnabled val="1"/>
        </dgm:presLayoutVars>
      </dgm:prSet>
      <dgm:spPr/>
    </dgm:pt>
    <dgm:pt modelId="{0221113B-8B5D-4A2A-AAC4-F6C32660B338}" type="pres">
      <dgm:prSet presAssocID="{727C7299-47E7-409C-B702-F19B2F02DDBD}" presName="spVertical2" presStyleCnt="0"/>
      <dgm:spPr/>
    </dgm:pt>
    <dgm:pt modelId="{A79BF533-37ED-4C59-9F49-13A9F5A6917B}" type="pres">
      <dgm:prSet presAssocID="{727C7299-47E7-409C-B702-F19B2F02DDBD}" presName="spVertical3" presStyleCnt="0"/>
      <dgm:spPr/>
    </dgm:pt>
    <dgm:pt modelId="{4761C947-4849-4194-A5C9-0471001D1760}" type="pres">
      <dgm:prSet presAssocID="{F4141F7A-CD54-4EB5-A0FB-4F6A0A07B574}" presName="padding2" presStyleCnt="0"/>
      <dgm:spPr/>
    </dgm:pt>
    <dgm:pt modelId="{01718A2C-2504-4ACD-821B-16BECB32D2A3}" type="pres">
      <dgm:prSet presAssocID="{F4141F7A-CD54-4EB5-A0FB-4F6A0A07B574}" presName="negArrow" presStyleCnt="0"/>
      <dgm:spPr/>
    </dgm:pt>
    <dgm:pt modelId="{185379DD-C96C-4C0E-8E17-D130BCE4E132}" type="pres">
      <dgm:prSet presAssocID="{F4141F7A-CD54-4EB5-A0FB-4F6A0A07B574}" presName="backgroundArrow" presStyleLbl="node1" presStyleIdx="0" presStyleCnt="1"/>
      <dgm:spPr/>
    </dgm:pt>
  </dgm:ptLst>
  <dgm:cxnLst>
    <dgm:cxn modelId="{10C09137-2C39-4F07-AD38-8017A6F6F6A9}" srcId="{F4141F7A-CD54-4EB5-A0FB-4F6A0A07B574}" destId="{727C7299-47E7-409C-B702-F19B2F02DDBD}" srcOrd="0" destOrd="0" parTransId="{F090E5EE-52B3-4FA0-9854-91FA58441A1B}" sibTransId="{9174E074-A58E-43B9-A795-297F251D35D1}"/>
    <dgm:cxn modelId="{270CCD44-BF1A-4D87-BF2A-7C313E317DC0}" type="presOf" srcId="{727C7299-47E7-409C-B702-F19B2F02DDBD}" destId="{7EC9532B-2C8C-4454-BB34-62B708F07823}" srcOrd="0" destOrd="0" presId="urn:microsoft.com/office/officeart/2005/8/layout/hProcess3"/>
    <dgm:cxn modelId="{B314C589-6DBC-44E4-83E6-BBC819A008E5}" type="presOf" srcId="{F4141F7A-CD54-4EB5-A0FB-4F6A0A07B574}" destId="{AB25ADA4-BFA0-4A48-A587-49E4D4DAB9FF}" srcOrd="0" destOrd="0" presId="urn:microsoft.com/office/officeart/2005/8/layout/hProcess3"/>
    <dgm:cxn modelId="{6A2C3EA7-6BDE-47C6-B3E9-B333CFFD2710}" type="presParOf" srcId="{AB25ADA4-BFA0-4A48-A587-49E4D4DAB9FF}" destId="{F518A020-4558-41A7-9995-FF3EE390649A}" srcOrd="0" destOrd="0" presId="urn:microsoft.com/office/officeart/2005/8/layout/hProcess3"/>
    <dgm:cxn modelId="{E90CC20B-5369-4B20-B894-A43D5D2351A4}" type="presParOf" srcId="{AB25ADA4-BFA0-4A48-A587-49E4D4DAB9FF}" destId="{A9914B73-DF78-4BBD-8716-860F82080059}" srcOrd="1" destOrd="0" presId="urn:microsoft.com/office/officeart/2005/8/layout/hProcess3"/>
    <dgm:cxn modelId="{206CAAAB-C777-4EEF-98C9-6F8EA312B371}" type="presParOf" srcId="{A9914B73-DF78-4BBD-8716-860F82080059}" destId="{FEA98FE0-2B68-43D8-83FC-43EBBA08F1D3}" srcOrd="0" destOrd="0" presId="urn:microsoft.com/office/officeart/2005/8/layout/hProcess3"/>
    <dgm:cxn modelId="{FD30D19C-B369-4AA3-AF34-725D5654130E}" type="presParOf" srcId="{A9914B73-DF78-4BBD-8716-860F82080059}" destId="{89304F27-57E1-4E7F-B294-2B28FE130DB2}" srcOrd="1" destOrd="0" presId="urn:microsoft.com/office/officeart/2005/8/layout/hProcess3"/>
    <dgm:cxn modelId="{880E9FB6-D1E2-429D-A4C2-7AD55798E822}" type="presParOf" srcId="{89304F27-57E1-4E7F-B294-2B28FE130DB2}" destId="{DD3E58F4-C7A9-4E4C-A3DD-00E4D1EC5BF3}" srcOrd="0" destOrd="0" presId="urn:microsoft.com/office/officeart/2005/8/layout/hProcess3"/>
    <dgm:cxn modelId="{261ADC74-42A6-4A96-B2A7-C5816001E111}" type="presParOf" srcId="{89304F27-57E1-4E7F-B294-2B28FE130DB2}" destId="{7EC9532B-2C8C-4454-BB34-62B708F07823}" srcOrd="1" destOrd="0" presId="urn:microsoft.com/office/officeart/2005/8/layout/hProcess3"/>
    <dgm:cxn modelId="{705529A4-0AFD-47EA-9A5F-2139AAC27ECF}" type="presParOf" srcId="{89304F27-57E1-4E7F-B294-2B28FE130DB2}" destId="{0221113B-8B5D-4A2A-AAC4-F6C32660B338}" srcOrd="2" destOrd="0" presId="urn:microsoft.com/office/officeart/2005/8/layout/hProcess3"/>
    <dgm:cxn modelId="{D8EA1EDD-CEFE-4674-BE80-63C37C373937}" type="presParOf" srcId="{89304F27-57E1-4E7F-B294-2B28FE130DB2}" destId="{A79BF533-37ED-4C59-9F49-13A9F5A6917B}" srcOrd="3" destOrd="0" presId="urn:microsoft.com/office/officeart/2005/8/layout/hProcess3"/>
    <dgm:cxn modelId="{8AC5B039-3B4D-4F2E-A1C5-FE67B98EDC2C}" type="presParOf" srcId="{A9914B73-DF78-4BBD-8716-860F82080059}" destId="{4761C947-4849-4194-A5C9-0471001D1760}" srcOrd="2" destOrd="0" presId="urn:microsoft.com/office/officeart/2005/8/layout/hProcess3"/>
    <dgm:cxn modelId="{F101E52D-CBBA-4A11-BB2B-225C6E340EE1}" type="presParOf" srcId="{A9914B73-DF78-4BBD-8716-860F82080059}" destId="{01718A2C-2504-4ACD-821B-16BECB32D2A3}" srcOrd="3" destOrd="0" presId="urn:microsoft.com/office/officeart/2005/8/layout/hProcess3"/>
    <dgm:cxn modelId="{652BFF5E-F640-4227-8D14-D912D0B41BD3}" type="presParOf" srcId="{A9914B73-DF78-4BBD-8716-860F82080059}" destId="{185379DD-C96C-4C0E-8E17-D130BCE4E132}" srcOrd="4" destOrd="0" presId="urn:microsoft.com/office/officeart/2005/8/layout/hProcess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DF56EFD-4A36-4AD8-938F-88141E047586}" type="doc">
      <dgm:prSet loTypeId="urn:microsoft.com/office/officeart/2005/8/layout/hProcess3" loCatId="process" qsTypeId="urn:microsoft.com/office/officeart/2005/8/quickstyle/simple3" qsCatId="simple" csTypeId="urn:microsoft.com/office/officeart/2005/8/colors/accent1_2" csCatId="accent1" phldr="1"/>
      <dgm:spPr/>
    </dgm:pt>
    <dgm:pt modelId="{2890917E-6E05-49D2-BDC4-529E2A1099B1}">
      <dgm:prSet phldrT="[Text]"/>
      <dgm:spPr/>
      <dgm:t>
        <a:bodyPr/>
        <a:lstStyle/>
        <a:p>
          <a:pPr>
            <a:buNone/>
          </a:pPr>
          <a:r>
            <a:rPr lang="en-US" dirty="0">
              <a:latin typeface="Tajawal"/>
              <a:ea typeface="Tajawal"/>
              <a:cs typeface="Tajawal"/>
              <a:sym typeface="Tajawal"/>
            </a:rPr>
            <a:t>From histogram we can say that density is almost normally distributed.</a:t>
          </a:r>
          <a:endParaRPr lang="en-IN" dirty="0"/>
        </a:p>
      </dgm:t>
    </dgm:pt>
    <dgm:pt modelId="{3BFACF6F-9F98-4843-93F6-1FAA85F15551}" type="parTrans" cxnId="{251C838E-AED9-463F-8A15-5D9114C2A1D6}">
      <dgm:prSet/>
      <dgm:spPr/>
      <dgm:t>
        <a:bodyPr/>
        <a:lstStyle/>
        <a:p>
          <a:endParaRPr lang="en-IN"/>
        </a:p>
      </dgm:t>
    </dgm:pt>
    <dgm:pt modelId="{26D9B3E7-DD8D-4B81-BC63-86608ACF3012}" type="sibTrans" cxnId="{251C838E-AED9-463F-8A15-5D9114C2A1D6}">
      <dgm:prSet/>
      <dgm:spPr/>
      <dgm:t>
        <a:bodyPr/>
        <a:lstStyle/>
        <a:p>
          <a:endParaRPr lang="en-IN"/>
        </a:p>
      </dgm:t>
    </dgm:pt>
    <dgm:pt modelId="{0DD39AB1-116B-4DD6-8D16-91ADF0F6215A}" type="pres">
      <dgm:prSet presAssocID="{ADF56EFD-4A36-4AD8-938F-88141E047586}" presName="Name0" presStyleCnt="0">
        <dgm:presLayoutVars>
          <dgm:dir/>
          <dgm:animLvl val="lvl"/>
          <dgm:resizeHandles val="exact"/>
        </dgm:presLayoutVars>
      </dgm:prSet>
      <dgm:spPr/>
    </dgm:pt>
    <dgm:pt modelId="{B7A4527D-C314-4479-9EB6-3B3518F579CF}" type="pres">
      <dgm:prSet presAssocID="{ADF56EFD-4A36-4AD8-938F-88141E047586}" presName="dummy" presStyleCnt="0"/>
      <dgm:spPr/>
    </dgm:pt>
    <dgm:pt modelId="{B600F675-07E9-4456-B82B-286553D87CD5}" type="pres">
      <dgm:prSet presAssocID="{ADF56EFD-4A36-4AD8-938F-88141E047586}" presName="linH" presStyleCnt="0"/>
      <dgm:spPr/>
    </dgm:pt>
    <dgm:pt modelId="{94BD4AFA-CC45-41B8-B959-B6A4EF496043}" type="pres">
      <dgm:prSet presAssocID="{ADF56EFD-4A36-4AD8-938F-88141E047586}" presName="padding1" presStyleCnt="0"/>
      <dgm:spPr/>
    </dgm:pt>
    <dgm:pt modelId="{CB4D368A-6C84-48B9-90A3-97EB692182E5}" type="pres">
      <dgm:prSet presAssocID="{2890917E-6E05-49D2-BDC4-529E2A1099B1}" presName="linV" presStyleCnt="0"/>
      <dgm:spPr/>
    </dgm:pt>
    <dgm:pt modelId="{13772315-B24D-4CC5-9D6B-C81AC5B0E30B}" type="pres">
      <dgm:prSet presAssocID="{2890917E-6E05-49D2-BDC4-529E2A1099B1}" presName="spVertical1" presStyleCnt="0"/>
      <dgm:spPr/>
    </dgm:pt>
    <dgm:pt modelId="{4D09E3FB-71CF-430A-994F-46425A4C9154}" type="pres">
      <dgm:prSet presAssocID="{2890917E-6E05-49D2-BDC4-529E2A1099B1}" presName="parTx" presStyleLbl="revTx" presStyleIdx="0" presStyleCnt="1">
        <dgm:presLayoutVars>
          <dgm:chMax val="0"/>
          <dgm:chPref val="0"/>
          <dgm:bulletEnabled val="1"/>
        </dgm:presLayoutVars>
      </dgm:prSet>
      <dgm:spPr/>
    </dgm:pt>
    <dgm:pt modelId="{E13BC224-2C6A-4A95-A06D-6D94F4E5A8F6}" type="pres">
      <dgm:prSet presAssocID="{2890917E-6E05-49D2-BDC4-529E2A1099B1}" presName="spVertical2" presStyleCnt="0"/>
      <dgm:spPr/>
    </dgm:pt>
    <dgm:pt modelId="{90B87C59-C282-4EC1-B08F-2B52256A227E}" type="pres">
      <dgm:prSet presAssocID="{2890917E-6E05-49D2-BDC4-529E2A1099B1}" presName="spVertical3" presStyleCnt="0"/>
      <dgm:spPr/>
    </dgm:pt>
    <dgm:pt modelId="{1545EE4A-0205-47B4-ACC6-E71E7DA358FF}" type="pres">
      <dgm:prSet presAssocID="{ADF56EFD-4A36-4AD8-938F-88141E047586}" presName="padding2" presStyleCnt="0"/>
      <dgm:spPr/>
    </dgm:pt>
    <dgm:pt modelId="{50BBBFC0-5E04-4E48-B6EB-1A330F7F1309}" type="pres">
      <dgm:prSet presAssocID="{ADF56EFD-4A36-4AD8-938F-88141E047586}" presName="negArrow" presStyleCnt="0"/>
      <dgm:spPr/>
    </dgm:pt>
    <dgm:pt modelId="{1B95273D-74CD-49C2-BE5F-84D8486F4B9B}" type="pres">
      <dgm:prSet presAssocID="{ADF56EFD-4A36-4AD8-938F-88141E047586}" presName="backgroundArrow" presStyleLbl="node1" presStyleIdx="0" presStyleCnt="1"/>
      <dgm:spPr/>
    </dgm:pt>
  </dgm:ptLst>
  <dgm:cxnLst>
    <dgm:cxn modelId="{50CAAD33-A391-4EF2-9D47-A8BA18A9DFED}" type="presOf" srcId="{2890917E-6E05-49D2-BDC4-529E2A1099B1}" destId="{4D09E3FB-71CF-430A-994F-46425A4C9154}" srcOrd="0" destOrd="0" presId="urn:microsoft.com/office/officeart/2005/8/layout/hProcess3"/>
    <dgm:cxn modelId="{43C04D8E-CC56-4B13-96DE-BC894BF2628A}" type="presOf" srcId="{ADF56EFD-4A36-4AD8-938F-88141E047586}" destId="{0DD39AB1-116B-4DD6-8D16-91ADF0F6215A}" srcOrd="0" destOrd="0" presId="urn:microsoft.com/office/officeart/2005/8/layout/hProcess3"/>
    <dgm:cxn modelId="{251C838E-AED9-463F-8A15-5D9114C2A1D6}" srcId="{ADF56EFD-4A36-4AD8-938F-88141E047586}" destId="{2890917E-6E05-49D2-BDC4-529E2A1099B1}" srcOrd="0" destOrd="0" parTransId="{3BFACF6F-9F98-4843-93F6-1FAA85F15551}" sibTransId="{26D9B3E7-DD8D-4B81-BC63-86608ACF3012}"/>
    <dgm:cxn modelId="{5F314297-FA9F-4546-9EB2-F557E34F5A94}" type="presParOf" srcId="{0DD39AB1-116B-4DD6-8D16-91ADF0F6215A}" destId="{B7A4527D-C314-4479-9EB6-3B3518F579CF}" srcOrd="0" destOrd="0" presId="urn:microsoft.com/office/officeart/2005/8/layout/hProcess3"/>
    <dgm:cxn modelId="{F3ED5278-5DB8-4628-B0FF-2ABE43F79BD7}" type="presParOf" srcId="{0DD39AB1-116B-4DD6-8D16-91ADF0F6215A}" destId="{B600F675-07E9-4456-B82B-286553D87CD5}" srcOrd="1" destOrd="0" presId="urn:microsoft.com/office/officeart/2005/8/layout/hProcess3"/>
    <dgm:cxn modelId="{8B97316F-53B7-42A2-ABB4-A03C6A2191C0}" type="presParOf" srcId="{B600F675-07E9-4456-B82B-286553D87CD5}" destId="{94BD4AFA-CC45-41B8-B959-B6A4EF496043}" srcOrd="0" destOrd="0" presId="urn:microsoft.com/office/officeart/2005/8/layout/hProcess3"/>
    <dgm:cxn modelId="{7C38880B-4428-4960-B547-14EBCE217CBB}" type="presParOf" srcId="{B600F675-07E9-4456-B82B-286553D87CD5}" destId="{CB4D368A-6C84-48B9-90A3-97EB692182E5}" srcOrd="1" destOrd="0" presId="urn:microsoft.com/office/officeart/2005/8/layout/hProcess3"/>
    <dgm:cxn modelId="{7B576FE8-8641-4F9D-9028-1B01B7740C9C}" type="presParOf" srcId="{CB4D368A-6C84-48B9-90A3-97EB692182E5}" destId="{13772315-B24D-4CC5-9D6B-C81AC5B0E30B}" srcOrd="0" destOrd="0" presId="urn:microsoft.com/office/officeart/2005/8/layout/hProcess3"/>
    <dgm:cxn modelId="{CEB85934-CD3D-406D-BA2A-B331D1382DB4}" type="presParOf" srcId="{CB4D368A-6C84-48B9-90A3-97EB692182E5}" destId="{4D09E3FB-71CF-430A-994F-46425A4C9154}" srcOrd="1" destOrd="0" presId="urn:microsoft.com/office/officeart/2005/8/layout/hProcess3"/>
    <dgm:cxn modelId="{5E9D1887-3AC0-4CB9-89DE-58E192B34EBF}" type="presParOf" srcId="{CB4D368A-6C84-48B9-90A3-97EB692182E5}" destId="{E13BC224-2C6A-4A95-A06D-6D94F4E5A8F6}" srcOrd="2" destOrd="0" presId="urn:microsoft.com/office/officeart/2005/8/layout/hProcess3"/>
    <dgm:cxn modelId="{46ECCE81-CF96-493F-839D-9DFB571B9D77}" type="presParOf" srcId="{CB4D368A-6C84-48B9-90A3-97EB692182E5}" destId="{90B87C59-C282-4EC1-B08F-2B52256A227E}" srcOrd="3" destOrd="0" presId="urn:microsoft.com/office/officeart/2005/8/layout/hProcess3"/>
    <dgm:cxn modelId="{5C7BDF5C-9449-45BE-A5D5-871EC7F304E6}" type="presParOf" srcId="{B600F675-07E9-4456-B82B-286553D87CD5}" destId="{1545EE4A-0205-47B4-ACC6-E71E7DA358FF}" srcOrd="2" destOrd="0" presId="urn:microsoft.com/office/officeart/2005/8/layout/hProcess3"/>
    <dgm:cxn modelId="{4BE06382-8895-4DDF-9FFB-069E40227A65}" type="presParOf" srcId="{B600F675-07E9-4456-B82B-286553D87CD5}" destId="{50BBBFC0-5E04-4E48-B6EB-1A330F7F1309}" srcOrd="3" destOrd="0" presId="urn:microsoft.com/office/officeart/2005/8/layout/hProcess3"/>
    <dgm:cxn modelId="{448737AE-F719-4359-A71A-419AC39233CA}" type="presParOf" srcId="{B600F675-07E9-4456-B82B-286553D87CD5}" destId="{1B95273D-74CD-49C2-BE5F-84D8486F4B9B}" srcOrd="4" destOrd="0" presId="urn:microsoft.com/office/officeart/2005/8/layout/hProcess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FA62277-2B2D-4810-89D5-DDC49766ABB1}" type="doc">
      <dgm:prSet loTypeId="urn:microsoft.com/office/officeart/2005/8/layout/process2" loCatId="process" qsTypeId="urn:microsoft.com/office/officeart/2005/8/quickstyle/simple3" qsCatId="simple" csTypeId="urn:microsoft.com/office/officeart/2005/8/colors/accent1_2" csCatId="accent1" phldr="1"/>
      <dgm:spPr/>
    </dgm:pt>
    <dgm:pt modelId="{22250F5C-9153-455B-B258-D5F63449F0CC}">
      <dgm:prSet phldrT="[Text]"/>
      <dgm:spPr/>
      <dgm:t>
        <a:bodyPr/>
        <a:lstStyle/>
        <a:p>
          <a:r>
            <a:rPr lang="en-IN"/>
            <a:t>We used boxplot to detect the outliers.</a:t>
          </a:r>
          <a:endParaRPr lang="en-IN" dirty="0"/>
        </a:p>
      </dgm:t>
    </dgm:pt>
    <dgm:pt modelId="{3131A843-2023-4D09-9892-B8E8C63305EA}" type="parTrans" cxnId="{453E0D93-F6AF-460D-A839-AE8027B3C575}">
      <dgm:prSet/>
      <dgm:spPr/>
      <dgm:t>
        <a:bodyPr/>
        <a:lstStyle/>
        <a:p>
          <a:endParaRPr lang="en-IN"/>
        </a:p>
      </dgm:t>
    </dgm:pt>
    <dgm:pt modelId="{647AE493-FFF5-4890-AA81-9DA49E0C008D}" type="sibTrans" cxnId="{453E0D93-F6AF-460D-A839-AE8027B3C575}">
      <dgm:prSet/>
      <dgm:spPr/>
      <dgm:t>
        <a:bodyPr/>
        <a:lstStyle/>
        <a:p>
          <a:endParaRPr lang="en-IN"/>
        </a:p>
      </dgm:t>
    </dgm:pt>
    <dgm:pt modelId="{95D4C12E-B884-45C5-91F9-F575E7FA2D88}">
      <dgm:prSet phldrT="[Text]"/>
      <dgm:spPr/>
      <dgm:t>
        <a:bodyPr/>
        <a:lstStyle/>
        <a:p>
          <a:r>
            <a:rPr lang="en-IN"/>
            <a:t>Boxplot shows that amb_pressure and r_humidity have outliers.</a:t>
          </a:r>
          <a:endParaRPr lang="en-IN" dirty="0"/>
        </a:p>
      </dgm:t>
    </dgm:pt>
    <dgm:pt modelId="{C5B6CF89-43BB-470C-A071-E53C07A62254}" type="parTrans" cxnId="{8E11A36A-E69D-4526-857F-3C016B90B82C}">
      <dgm:prSet/>
      <dgm:spPr/>
      <dgm:t>
        <a:bodyPr/>
        <a:lstStyle/>
        <a:p>
          <a:endParaRPr lang="en-IN"/>
        </a:p>
      </dgm:t>
    </dgm:pt>
    <dgm:pt modelId="{1A77064A-3E66-407B-973D-3211AA8520E7}" type="sibTrans" cxnId="{8E11A36A-E69D-4526-857F-3C016B90B82C}">
      <dgm:prSet/>
      <dgm:spPr/>
      <dgm:t>
        <a:bodyPr/>
        <a:lstStyle/>
        <a:p>
          <a:endParaRPr lang="en-IN"/>
        </a:p>
      </dgm:t>
    </dgm:pt>
    <dgm:pt modelId="{1117EC6D-0949-4E9B-9AB1-5B5760D9D000}">
      <dgm:prSet phldrT="[Text]"/>
      <dgm:spPr/>
      <dgm:t>
        <a:bodyPr/>
        <a:lstStyle/>
        <a:p>
          <a:r>
            <a:rPr lang="en-IN" dirty="0"/>
            <a:t>To remove outliers we used IQR and cook’s method.</a:t>
          </a:r>
        </a:p>
      </dgm:t>
    </dgm:pt>
    <dgm:pt modelId="{F029E151-EF30-4296-9233-788D2FAAAE0B}" type="parTrans" cxnId="{D226D533-CDDF-45EB-9E06-E3C43233C9CB}">
      <dgm:prSet/>
      <dgm:spPr/>
      <dgm:t>
        <a:bodyPr/>
        <a:lstStyle/>
        <a:p>
          <a:endParaRPr lang="en-IN"/>
        </a:p>
      </dgm:t>
    </dgm:pt>
    <dgm:pt modelId="{509B6ECF-04D2-4765-B911-41F8CC48A8F9}" type="sibTrans" cxnId="{D226D533-CDDF-45EB-9E06-E3C43233C9CB}">
      <dgm:prSet/>
      <dgm:spPr/>
      <dgm:t>
        <a:bodyPr/>
        <a:lstStyle/>
        <a:p>
          <a:endParaRPr lang="en-IN"/>
        </a:p>
      </dgm:t>
    </dgm:pt>
    <dgm:pt modelId="{B9E5960D-07C4-4839-ADD6-210F12476259}" type="pres">
      <dgm:prSet presAssocID="{DFA62277-2B2D-4810-89D5-DDC49766ABB1}" presName="linearFlow" presStyleCnt="0">
        <dgm:presLayoutVars>
          <dgm:resizeHandles val="exact"/>
        </dgm:presLayoutVars>
      </dgm:prSet>
      <dgm:spPr/>
    </dgm:pt>
    <dgm:pt modelId="{6B01D2AD-BCC3-4355-81BC-E4B70C24FA96}" type="pres">
      <dgm:prSet presAssocID="{22250F5C-9153-455B-B258-D5F63449F0CC}" presName="node" presStyleLbl="node1" presStyleIdx="0" presStyleCnt="3" custLinFactNeighborX="-7943" custLinFactNeighborY="-4085">
        <dgm:presLayoutVars>
          <dgm:bulletEnabled val="1"/>
        </dgm:presLayoutVars>
      </dgm:prSet>
      <dgm:spPr/>
    </dgm:pt>
    <dgm:pt modelId="{059174DF-F18A-4D83-B228-E489406EAA74}" type="pres">
      <dgm:prSet presAssocID="{647AE493-FFF5-4890-AA81-9DA49E0C008D}" presName="sibTrans" presStyleLbl="sibTrans2D1" presStyleIdx="0" presStyleCnt="2"/>
      <dgm:spPr/>
    </dgm:pt>
    <dgm:pt modelId="{EA6C53F1-629C-451C-8F91-7022B4C29D10}" type="pres">
      <dgm:prSet presAssocID="{647AE493-FFF5-4890-AA81-9DA49E0C008D}" presName="connectorText" presStyleLbl="sibTrans2D1" presStyleIdx="0" presStyleCnt="2"/>
      <dgm:spPr/>
    </dgm:pt>
    <dgm:pt modelId="{DE749165-5A06-4022-AFF5-2AA498FC3F14}" type="pres">
      <dgm:prSet presAssocID="{95D4C12E-B884-45C5-91F9-F575E7FA2D88}" presName="node" presStyleLbl="node1" presStyleIdx="1" presStyleCnt="3">
        <dgm:presLayoutVars>
          <dgm:bulletEnabled val="1"/>
        </dgm:presLayoutVars>
      </dgm:prSet>
      <dgm:spPr/>
    </dgm:pt>
    <dgm:pt modelId="{82D39DBA-F01C-4AE6-9D06-256D016947DB}" type="pres">
      <dgm:prSet presAssocID="{1A77064A-3E66-407B-973D-3211AA8520E7}" presName="sibTrans" presStyleLbl="sibTrans2D1" presStyleIdx="1" presStyleCnt="2"/>
      <dgm:spPr/>
    </dgm:pt>
    <dgm:pt modelId="{9C8F2BA6-E13B-4D46-9196-F7ACD5C0AB8E}" type="pres">
      <dgm:prSet presAssocID="{1A77064A-3E66-407B-973D-3211AA8520E7}" presName="connectorText" presStyleLbl="sibTrans2D1" presStyleIdx="1" presStyleCnt="2"/>
      <dgm:spPr/>
    </dgm:pt>
    <dgm:pt modelId="{E442E02F-5C35-404B-BF3A-8E7F1C7589AC}" type="pres">
      <dgm:prSet presAssocID="{1117EC6D-0949-4E9B-9AB1-5B5760D9D000}" presName="node" presStyleLbl="node1" presStyleIdx="2" presStyleCnt="3" custLinFactNeighborY="5447">
        <dgm:presLayoutVars>
          <dgm:bulletEnabled val="1"/>
        </dgm:presLayoutVars>
      </dgm:prSet>
      <dgm:spPr/>
    </dgm:pt>
  </dgm:ptLst>
  <dgm:cxnLst>
    <dgm:cxn modelId="{E76E2A16-3394-49F4-838F-1A483C83D943}" type="presOf" srcId="{DFA62277-2B2D-4810-89D5-DDC49766ABB1}" destId="{B9E5960D-07C4-4839-ADD6-210F12476259}" srcOrd="0" destOrd="0" presId="urn:microsoft.com/office/officeart/2005/8/layout/process2"/>
    <dgm:cxn modelId="{F253B627-1E21-4406-BD24-4B74E4523BC5}" type="presOf" srcId="{1A77064A-3E66-407B-973D-3211AA8520E7}" destId="{82D39DBA-F01C-4AE6-9D06-256D016947DB}" srcOrd="0" destOrd="0" presId="urn:microsoft.com/office/officeart/2005/8/layout/process2"/>
    <dgm:cxn modelId="{117D702F-32F2-40F3-B345-EDD2C89A1346}" type="presOf" srcId="{1A77064A-3E66-407B-973D-3211AA8520E7}" destId="{9C8F2BA6-E13B-4D46-9196-F7ACD5C0AB8E}" srcOrd="1" destOrd="0" presId="urn:microsoft.com/office/officeart/2005/8/layout/process2"/>
    <dgm:cxn modelId="{D226D533-CDDF-45EB-9E06-E3C43233C9CB}" srcId="{DFA62277-2B2D-4810-89D5-DDC49766ABB1}" destId="{1117EC6D-0949-4E9B-9AB1-5B5760D9D000}" srcOrd="2" destOrd="0" parTransId="{F029E151-EF30-4296-9233-788D2FAAAE0B}" sibTransId="{509B6ECF-04D2-4765-B911-41F8CC48A8F9}"/>
    <dgm:cxn modelId="{19C22C55-0CB1-4EEA-9926-01EC5CE6BDC2}" type="presOf" srcId="{1117EC6D-0949-4E9B-9AB1-5B5760D9D000}" destId="{E442E02F-5C35-404B-BF3A-8E7F1C7589AC}" srcOrd="0" destOrd="0" presId="urn:microsoft.com/office/officeart/2005/8/layout/process2"/>
    <dgm:cxn modelId="{8E11A36A-E69D-4526-857F-3C016B90B82C}" srcId="{DFA62277-2B2D-4810-89D5-DDC49766ABB1}" destId="{95D4C12E-B884-45C5-91F9-F575E7FA2D88}" srcOrd="1" destOrd="0" parTransId="{C5B6CF89-43BB-470C-A071-E53C07A62254}" sibTransId="{1A77064A-3E66-407B-973D-3211AA8520E7}"/>
    <dgm:cxn modelId="{948BBB70-4F01-4C6F-9E78-679C3931FEB4}" type="presOf" srcId="{22250F5C-9153-455B-B258-D5F63449F0CC}" destId="{6B01D2AD-BCC3-4355-81BC-E4B70C24FA96}" srcOrd="0" destOrd="0" presId="urn:microsoft.com/office/officeart/2005/8/layout/process2"/>
    <dgm:cxn modelId="{453E0D93-F6AF-460D-A839-AE8027B3C575}" srcId="{DFA62277-2B2D-4810-89D5-DDC49766ABB1}" destId="{22250F5C-9153-455B-B258-D5F63449F0CC}" srcOrd="0" destOrd="0" parTransId="{3131A843-2023-4D09-9892-B8E8C63305EA}" sibTransId="{647AE493-FFF5-4890-AA81-9DA49E0C008D}"/>
    <dgm:cxn modelId="{9243FEBF-8D25-4237-86AF-D5E8187C82EB}" type="presOf" srcId="{647AE493-FFF5-4890-AA81-9DA49E0C008D}" destId="{EA6C53F1-629C-451C-8F91-7022B4C29D10}" srcOrd="1" destOrd="0" presId="urn:microsoft.com/office/officeart/2005/8/layout/process2"/>
    <dgm:cxn modelId="{BF9ADCC8-9D4F-48A3-BC88-C13F1B1CBF22}" type="presOf" srcId="{647AE493-FFF5-4890-AA81-9DA49E0C008D}" destId="{059174DF-F18A-4D83-B228-E489406EAA74}" srcOrd="0" destOrd="0" presId="urn:microsoft.com/office/officeart/2005/8/layout/process2"/>
    <dgm:cxn modelId="{B67D51DE-B8D4-4FEC-9D1C-4936E90F39F3}" type="presOf" srcId="{95D4C12E-B884-45C5-91F9-F575E7FA2D88}" destId="{DE749165-5A06-4022-AFF5-2AA498FC3F14}" srcOrd="0" destOrd="0" presId="urn:microsoft.com/office/officeart/2005/8/layout/process2"/>
    <dgm:cxn modelId="{5C67BFDC-B17F-4FE3-A768-1D613403E4AF}" type="presParOf" srcId="{B9E5960D-07C4-4839-ADD6-210F12476259}" destId="{6B01D2AD-BCC3-4355-81BC-E4B70C24FA96}" srcOrd="0" destOrd="0" presId="urn:microsoft.com/office/officeart/2005/8/layout/process2"/>
    <dgm:cxn modelId="{DABF9F82-FAFE-4A8D-B38F-22DAFE70DA3C}" type="presParOf" srcId="{B9E5960D-07C4-4839-ADD6-210F12476259}" destId="{059174DF-F18A-4D83-B228-E489406EAA74}" srcOrd="1" destOrd="0" presId="urn:microsoft.com/office/officeart/2005/8/layout/process2"/>
    <dgm:cxn modelId="{DA19F337-C601-47DB-8032-0E4884DF62BA}" type="presParOf" srcId="{059174DF-F18A-4D83-B228-E489406EAA74}" destId="{EA6C53F1-629C-451C-8F91-7022B4C29D10}" srcOrd="0" destOrd="0" presId="urn:microsoft.com/office/officeart/2005/8/layout/process2"/>
    <dgm:cxn modelId="{F81EB068-76B4-4D32-A170-04B5804DE868}" type="presParOf" srcId="{B9E5960D-07C4-4839-ADD6-210F12476259}" destId="{DE749165-5A06-4022-AFF5-2AA498FC3F14}" srcOrd="2" destOrd="0" presId="urn:microsoft.com/office/officeart/2005/8/layout/process2"/>
    <dgm:cxn modelId="{EFAEDDAE-F01C-4B65-83EF-D1A0395B657C}" type="presParOf" srcId="{B9E5960D-07C4-4839-ADD6-210F12476259}" destId="{82D39DBA-F01C-4AE6-9D06-256D016947DB}" srcOrd="3" destOrd="0" presId="urn:microsoft.com/office/officeart/2005/8/layout/process2"/>
    <dgm:cxn modelId="{F196C051-F159-46D1-A7E4-1D520CE2981F}" type="presParOf" srcId="{82D39DBA-F01C-4AE6-9D06-256D016947DB}" destId="{9C8F2BA6-E13B-4D46-9196-F7ACD5C0AB8E}" srcOrd="0" destOrd="0" presId="urn:microsoft.com/office/officeart/2005/8/layout/process2"/>
    <dgm:cxn modelId="{584D27D0-1386-42E5-A4F0-A021FF281669}" type="presParOf" srcId="{B9E5960D-07C4-4839-ADD6-210F12476259}" destId="{E442E02F-5C35-404B-BF3A-8E7F1C7589AC}" srcOrd="4" destOrd="0" presId="urn:microsoft.com/office/officeart/2005/8/layout/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D49B15A-D4F5-444D-A628-83F2F6C864DF}" type="doc">
      <dgm:prSet loTypeId="urn:microsoft.com/office/officeart/2005/8/layout/process4" loCatId="list" qsTypeId="urn:microsoft.com/office/officeart/2005/8/quickstyle/simple3" qsCatId="simple" csTypeId="urn:microsoft.com/office/officeart/2005/8/colors/accent1_2" csCatId="accent1" phldr="1"/>
      <dgm:spPr/>
      <dgm:t>
        <a:bodyPr/>
        <a:lstStyle/>
        <a:p>
          <a:endParaRPr lang="en-IN"/>
        </a:p>
      </dgm:t>
    </dgm:pt>
    <dgm:pt modelId="{33D6525A-E7BC-4FB0-8DD1-DA8AB66D0ADA}">
      <dgm:prSet phldrT="[Text]"/>
      <dgm:spPr/>
      <dgm:t>
        <a:bodyPr/>
        <a:lstStyle/>
        <a:p>
          <a:r>
            <a:rPr lang="en-IN" dirty="0"/>
            <a:t>Using cook’s distance method we check the influence points.</a:t>
          </a:r>
        </a:p>
      </dgm:t>
    </dgm:pt>
    <dgm:pt modelId="{9A85BACF-49D2-4D1C-9D41-D8CABEBC0B43}" type="parTrans" cxnId="{DF715AB1-0876-4366-96F8-2CD685AD1C75}">
      <dgm:prSet/>
      <dgm:spPr/>
      <dgm:t>
        <a:bodyPr/>
        <a:lstStyle/>
        <a:p>
          <a:endParaRPr lang="en-IN"/>
        </a:p>
      </dgm:t>
    </dgm:pt>
    <dgm:pt modelId="{B22AD5D1-7732-44CB-8BA0-A1A5011E0AFD}" type="sibTrans" cxnId="{DF715AB1-0876-4366-96F8-2CD685AD1C75}">
      <dgm:prSet/>
      <dgm:spPr/>
      <dgm:t>
        <a:bodyPr/>
        <a:lstStyle/>
        <a:p>
          <a:endParaRPr lang="en-IN"/>
        </a:p>
      </dgm:t>
    </dgm:pt>
    <dgm:pt modelId="{4AED04B5-4E07-4A26-917E-F192B3E66FFC}">
      <dgm:prSet phldrT="[Text]"/>
      <dgm:spPr/>
      <dgm:t>
        <a:bodyPr/>
        <a:lstStyle/>
        <a:p>
          <a:r>
            <a:rPr lang="en-US" b="0" i="0" dirty="0"/>
            <a:t>Cook’s Distances can be 0 or higher. The higher the value, the more influential the observation is.</a:t>
          </a:r>
          <a:endParaRPr lang="en-IN" dirty="0"/>
        </a:p>
      </dgm:t>
    </dgm:pt>
    <dgm:pt modelId="{5F79E065-B6AC-43FA-9CDC-4C4F6036BA9B}" type="parTrans" cxnId="{4DF86584-0B07-4E90-8BC3-1027B6A1A4C3}">
      <dgm:prSet/>
      <dgm:spPr/>
      <dgm:t>
        <a:bodyPr/>
        <a:lstStyle/>
        <a:p>
          <a:endParaRPr lang="en-IN"/>
        </a:p>
      </dgm:t>
    </dgm:pt>
    <dgm:pt modelId="{4EEB42CD-42DA-42B1-9A22-F833BA283BFA}" type="sibTrans" cxnId="{4DF86584-0B07-4E90-8BC3-1027B6A1A4C3}">
      <dgm:prSet/>
      <dgm:spPr/>
      <dgm:t>
        <a:bodyPr/>
        <a:lstStyle/>
        <a:p>
          <a:endParaRPr lang="en-IN"/>
        </a:p>
      </dgm:t>
    </dgm:pt>
    <dgm:pt modelId="{749B4452-4445-4E7E-823E-2E92807594A0}">
      <dgm:prSet phldrT="[Text]"/>
      <dgm:spPr/>
      <dgm:t>
        <a:bodyPr/>
        <a:lstStyle/>
        <a:p>
          <a:r>
            <a:rPr lang="en-IN" dirty="0" err="1"/>
            <a:t>leverage_cutoff</a:t>
          </a:r>
          <a:r>
            <a:rPr lang="en-IN" dirty="0"/>
            <a:t> = (3*(k+1))/n</a:t>
          </a:r>
        </a:p>
        <a:p>
          <a:r>
            <a:rPr lang="en-IN" dirty="0"/>
            <a:t>Cutoff line at 0.002</a:t>
          </a:r>
        </a:p>
      </dgm:t>
    </dgm:pt>
    <dgm:pt modelId="{B2B186F0-1102-48AD-A174-C05EC98A7857}" type="parTrans" cxnId="{4E4D444B-DCD8-452D-92D5-313689ABD1B5}">
      <dgm:prSet/>
      <dgm:spPr/>
      <dgm:t>
        <a:bodyPr/>
        <a:lstStyle/>
        <a:p>
          <a:endParaRPr lang="en-IN"/>
        </a:p>
      </dgm:t>
    </dgm:pt>
    <dgm:pt modelId="{0C2E000F-9E9E-4745-9B4A-B737F18F7A37}" type="sibTrans" cxnId="{4E4D444B-DCD8-452D-92D5-313689ABD1B5}">
      <dgm:prSet/>
      <dgm:spPr/>
      <dgm:t>
        <a:bodyPr/>
        <a:lstStyle/>
        <a:p>
          <a:endParaRPr lang="en-IN"/>
        </a:p>
      </dgm:t>
    </dgm:pt>
    <dgm:pt modelId="{ECACDB37-8EFE-4929-A2D5-CBABB0BF3CB3}" type="pres">
      <dgm:prSet presAssocID="{FD49B15A-D4F5-444D-A628-83F2F6C864DF}" presName="Name0" presStyleCnt="0">
        <dgm:presLayoutVars>
          <dgm:dir/>
          <dgm:animLvl val="lvl"/>
          <dgm:resizeHandles val="exact"/>
        </dgm:presLayoutVars>
      </dgm:prSet>
      <dgm:spPr/>
    </dgm:pt>
    <dgm:pt modelId="{38050CA2-08D0-4CD0-8371-BB0EF7859C5C}" type="pres">
      <dgm:prSet presAssocID="{749B4452-4445-4E7E-823E-2E92807594A0}" presName="boxAndChildren" presStyleCnt="0"/>
      <dgm:spPr/>
    </dgm:pt>
    <dgm:pt modelId="{E49148E4-8235-4161-A5FB-E88D525B9645}" type="pres">
      <dgm:prSet presAssocID="{749B4452-4445-4E7E-823E-2E92807594A0}" presName="parentTextBox" presStyleLbl="node1" presStyleIdx="0" presStyleCnt="3"/>
      <dgm:spPr/>
    </dgm:pt>
    <dgm:pt modelId="{B16DE778-30C3-498E-8850-DDAF061B2F82}" type="pres">
      <dgm:prSet presAssocID="{4EEB42CD-42DA-42B1-9A22-F833BA283BFA}" presName="sp" presStyleCnt="0"/>
      <dgm:spPr/>
    </dgm:pt>
    <dgm:pt modelId="{74B612A2-BD18-4B87-B630-0CBE37992AC0}" type="pres">
      <dgm:prSet presAssocID="{4AED04B5-4E07-4A26-917E-F192B3E66FFC}" presName="arrowAndChildren" presStyleCnt="0"/>
      <dgm:spPr/>
    </dgm:pt>
    <dgm:pt modelId="{2C8D9C7F-5A5E-4A97-8BEE-C2D3657FC0EE}" type="pres">
      <dgm:prSet presAssocID="{4AED04B5-4E07-4A26-917E-F192B3E66FFC}" presName="parentTextArrow" presStyleLbl="node1" presStyleIdx="1" presStyleCnt="3"/>
      <dgm:spPr/>
    </dgm:pt>
    <dgm:pt modelId="{6E45F154-33AB-418A-9683-0405DAF9F742}" type="pres">
      <dgm:prSet presAssocID="{B22AD5D1-7732-44CB-8BA0-A1A5011E0AFD}" presName="sp" presStyleCnt="0"/>
      <dgm:spPr/>
    </dgm:pt>
    <dgm:pt modelId="{3D13C791-0179-4FD8-B1E2-C9270CFF5C4F}" type="pres">
      <dgm:prSet presAssocID="{33D6525A-E7BC-4FB0-8DD1-DA8AB66D0ADA}" presName="arrowAndChildren" presStyleCnt="0"/>
      <dgm:spPr/>
    </dgm:pt>
    <dgm:pt modelId="{E2221EA0-A396-4E46-85FB-5D65CFEABB8D}" type="pres">
      <dgm:prSet presAssocID="{33D6525A-E7BC-4FB0-8DD1-DA8AB66D0ADA}" presName="parentTextArrow" presStyleLbl="node1" presStyleIdx="2" presStyleCnt="3"/>
      <dgm:spPr/>
    </dgm:pt>
  </dgm:ptLst>
  <dgm:cxnLst>
    <dgm:cxn modelId="{1138ED4A-1F79-4F80-9CA3-DAEB60614DB3}" type="presOf" srcId="{FD49B15A-D4F5-444D-A628-83F2F6C864DF}" destId="{ECACDB37-8EFE-4929-A2D5-CBABB0BF3CB3}" srcOrd="0" destOrd="0" presId="urn:microsoft.com/office/officeart/2005/8/layout/process4"/>
    <dgm:cxn modelId="{4E4D444B-DCD8-452D-92D5-313689ABD1B5}" srcId="{FD49B15A-D4F5-444D-A628-83F2F6C864DF}" destId="{749B4452-4445-4E7E-823E-2E92807594A0}" srcOrd="2" destOrd="0" parTransId="{B2B186F0-1102-48AD-A174-C05EC98A7857}" sibTransId="{0C2E000F-9E9E-4745-9B4A-B737F18F7A37}"/>
    <dgm:cxn modelId="{4DF86584-0B07-4E90-8BC3-1027B6A1A4C3}" srcId="{FD49B15A-D4F5-444D-A628-83F2F6C864DF}" destId="{4AED04B5-4E07-4A26-917E-F192B3E66FFC}" srcOrd="1" destOrd="0" parTransId="{5F79E065-B6AC-43FA-9CDC-4C4F6036BA9B}" sibTransId="{4EEB42CD-42DA-42B1-9A22-F833BA283BFA}"/>
    <dgm:cxn modelId="{AB84B885-C817-4A2A-B175-8EE5EFAAAE5D}" type="presOf" srcId="{4AED04B5-4E07-4A26-917E-F192B3E66FFC}" destId="{2C8D9C7F-5A5E-4A97-8BEE-C2D3657FC0EE}" srcOrd="0" destOrd="0" presId="urn:microsoft.com/office/officeart/2005/8/layout/process4"/>
    <dgm:cxn modelId="{19BDED9F-A33E-4CC5-9966-8A4838A21ED6}" type="presOf" srcId="{33D6525A-E7BC-4FB0-8DD1-DA8AB66D0ADA}" destId="{E2221EA0-A396-4E46-85FB-5D65CFEABB8D}" srcOrd="0" destOrd="0" presId="urn:microsoft.com/office/officeart/2005/8/layout/process4"/>
    <dgm:cxn modelId="{DF715AB1-0876-4366-96F8-2CD685AD1C75}" srcId="{FD49B15A-D4F5-444D-A628-83F2F6C864DF}" destId="{33D6525A-E7BC-4FB0-8DD1-DA8AB66D0ADA}" srcOrd="0" destOrd="0" parTransId="{9A85BACF-49D2-4D1C-9D41-D8CABEBC0B43}" sibTransId="{B22AD5D1-7732-44CB-8BA0-A1A5011E0AFD}"/>
    <dgm:cxn modelId="{559BA2D8-2B1F-4AC9-BEF9-B68A46BBB3A8}" type="presOf" srcId="{749B4452-4445-4E7E-823E-2E92807594A0}" destId="{E49148E4-8235-4161-A5FB-E88D525B9645}" srcOrd="0" destOrd="0" presId="urn:microsoft.com/office/officeart/2005/8/layout/process4"/>
    <dgm:cxn modelId="{0AC15F32-5AB3-4A0A-A359-15B72DCFD710}" type="presParOf" srcId="{ECACDB37-8EFE-4929-A2D5-CBABB0BF3CB3}" destId="{38050CA2-08D0-4CD0-8371-BB0EF7859C5C}" srcOrd="0" destOrd="0" presId="urn:microsoft.com/office/officeart/2005/8/layout/process4"/>
    <dgm:cxn modelId="{18123EF9-F794-4F4A-94D7-D0B80E152AD4}" type="presParOf" srcId="{38050CA2-08D0-4CD0-8371-BB0EF7859C5C}" destId="{E49148E4-8235-4161-A5FB-E88D525B9645}" srcOrd="0" destOrd="0" presId="urn:microsoft.com/office/officeart/2005/8/layout/process4"/>
    <dgm:cxn modelId="{7A04AB25-E8B7-4579-8BF4-CA7FE1ACA7FF}" type="presParOf" srcId="{ECACDB37-8EFE-4929-A2D5-CBABB0BF3CB3}" destId="{B16DE778-30C3-498E-8850-DDAF061B2F82}" srcOrd="1" destOrd="0" presId="urn:microsoft.com/office/officeart/2005/8/layout/process4"/>
    <dgm:cxn modelId="{55930810-46E8-4268-B630-7DE286C32149}" type="presParOf" srcId="{ECACDB37-8EFE-4929-A2D5-CBABB0BF3CB3}" destId="{74B612A2-BD18-4B87-B630-0CBE37992AC0}" srcOrd="2" destOrd="0" presId="urn:microsoft.com/office/officeart/2005/8/layout/process4"/>
    <dgm:cxn modelId="{70F67BCB-9C91-4FEE-993E-8737209C457D}" type="presParOf" srcId="{74B612A2-BD18-4B87-B630-0CBE37992AC0}" destId="{2C8D9C7F-5A5E-4A97-8BEE-C2D3657FC0EE}" srcOrd="0" destOrd="0" presId="urn:microsoft.com/office/officeart/2005/8/layout/process4"/>
    <dgm:cxn modelId="{F2B338B2-7AF4-457E-8F39-6598A1A34608}" type="presParOf" srcId="{ECACDB37-8EFE-4929-A2D5-CBABB0BF3CB3}" destId="{6E45F154-33AB-418A-9683-0405DAF9F742}" srcOrd="3" destOrd="0" presId="urn:microsoft.com/office/officeart/2005/8/layout/process4"/>
    <dgm:cxn modelId="{20D7CD38-34D7-49AF-AEE2-3C0FB12265CF}" type="presParOf" srcId="{ECACDB37-8EFE-4929-A2D5-CBABB0BF3CB3}" destId="{3D13C791-0179-4FD8-B1E2-C9270CFF5C4F}" srcOrd="4" destOrd="0" presId="urn:microsoft.com/office/officeart/2005/8/layout/process4"/>
    <dgm:cxn modelId="{5B3E9DAE-7CC2-49F7-9F33-BAA5FFC94983}" type="presParOf" srcId="{3D13C791-0179-4FD8-B1E2-C9270CFF5C4F}" destId="{E2221EA0-A396-4E46-85FB-5D65CFEABB8D}" srcOrd="0" destOrd="0" presId="urn:microsoft.com/office/officeart/2005/8/layout/process4"/>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A68ADDE-A40D-46B3-B2EB-995478D96EB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IN"/>
        </a:p>
      </dgm:t>
    </dgm:pt>
    <dgm:pt modelId="{A9B4E47B-977B-4546-9609-024CD4020092}">
      <dgm:prSet phldrT="[Text]" custT="1"/>
      <dgm:spPr/>
      <dgm:t>
        <a:bodyPr/>
        <a:lstStyle/>
        <a:p>
          <a:r>
            <a:rPr lang="en-US" sz="2400" dirty="0">
              <a:solidFill>
                <a:srgbClr val="002060"/>
              </a:solidFill>
            </a:rPr>
            <a:t>We further plot the influence values using stem plot . And find out the accuracy rate of our model.</a:t>
          </a:r>
          <a:endParaRPr lang="en-IN" sz="2400" dirty="0">
            <a:solidFill>
              <a:srgbClr val="002060"/>
            </a:solidFill>
          </a:endParaRPr>
        </a:p>
      </dgm:t>
    </dgm:pt>
    <dgm:pt modelId="{636D16AD-1597-4DD2-B885-8AD12E683D77}" type="parTrans" cxnId="{21B1CA2F-FC2B-4BCE-B355-43386B9A6F0E}">
      <dgm:prSet/>
      <dgm:spPr/>
      <dgm:t>
        <a:bodyPr/>
        <a:lstStyle/>
        <a:p>
          <a:endParaRPr lang="en-IN"/>
        </a:p>
      </dgm:t>
    </dgm:pt>
    <dgm:pt modelId="{A2B703C0-3C76-4E4E-A0E8-ED2CD5BCDC4F}" type="sibTrans" cxnId="{21B1CA2F-FC2B-4BCE-B355-43386B9A6F0E}">
      <dgm:prSet/>
      <dgm:spPr/>
      <dgm:t>
        <a:bodyPr/>
        <a:lstStyle/>
        <a:p>
          <a:endParaRPr lang="en-IN"/>
        </a:p>
      </dgm:t>
    </dgm:pt>
    <dgm:pt modelId="{35335701-7BFD-48F0-B51C-74534F6105CB}" type="pres">
      <dgm:prSet presAssocID="{3A68ADDE-A40D-46B3-B2EB-995478D96EB7}" presName="diagram" presStyleCnt="0">
        <dgm:presLayoutVars>
          <dgm:dir/>
          <dgm:resizeHandles val="exact"/>
        </dgm:presLayoutVars>
      </dgm:prSet>
      <dgm:spPr/>
    </dgm:pt>
    <dgm:pt modelId="{BD479B8C-F029-474C-B7C5-AE2AC7C2AB62}" type="pres">
      <dgm:prSet presAssocID="{A9B4E47B-977B-4546-9609-024CD4020092}" presName="node" presStyleLbl="node1" presStyleIdx="0" presStyleCnt="1" custScaleY="183494">
        <dgm:presLayoutVars>
          <dgm:bulletEnabled val="1"/>
        </dgm:presLayoutVars>
      </dgm:prSet>
      <dgm:spPr/>
    </dgm:pt>
  </dgm:ptLst>
  <dgm:cxnLst>
    <dgm:cxn modelId="{21B1CA2F-FC2B-4BCE-B355-43386B9A6F0E}" srcId="{3A68ADDE-A40D-46B3-B2EB-995478D96EB7}" destId="{A9B4E47B-977B-4546-9609-024CD4020092}" srcOrd="0" destOrd="0" parTransId="{636D16AD-1597-4DD2-B885-8AD12E683D77}" sibTransId="{A2B703C0-3C76-4E4E-A0E8-ED2CD5BCDC4F}"/>
    <dgm:cxn modelId="{DE5ABE3E-7328-454B-97AD-5974F3F72FAC}" type="presOf" srcId="{A9B4E47B-977B-4546-9609-024CD4020092}" destId="{BD479B8C-F029-474C-B7C5-AE2AC7C2AB62}" srcOrd="0" destOrd="0" presId="urn:microsoft.com/office/officeart/2005/8/layout/default"/>
    <dgm:cxn modelId="{53988641-F25A-4E7A-A29F-B4DADF11DE02}" type="presOf" srcId="{3A68ADDE-A40D-46B3-B2EB-995478D96EB7}" destId="{35335701-7BFD-48F0-B51C-74534F6105CB}" srcOrd="0" destOrd="0" presId="urn:microsoft.com/office/officeart/2005/8/layout/default"/>
    <dgm:cxn modelId="{3D78C3B4-33E8-468C-918A-FA870B5E0264}" type="presParOf" srcId="{35335701-7BFD-48F0-B51C-74534F6105CB}" destId="{BD479B8C-F029-474C-B7C5-AE2AC7C2AB62}" srcOrd="0"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2E9949E-D2EF-4DA9-86C9-FE5589BA110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B527FEB6-F604-47D3-93DB-404DF2779A9F}">
      <dgm:prSet phldrT="[Text]"/>
      <dgm:spPr/>
      <dgm:t>
        <a:bodyPr/>
        <a:lstStyle/>
        <a:p>
          <a:r>
            <a:rPr lang="en-US" dirty="0">
              <a:solidFill>
                <a:srgbClr val="002060"/>
              </a:solidFill>
              <a:latin typeface="Calibri"/>
              <a:ea typeface="Calibri"/>
              <a:cs typeface="Calibri"/>
              <a:sym typeface="Calibri"/>
            </a:rPr>
            <a:t>In order to improve the performance of the model and reduce the computational cost, only selected attributes of the samples act as features. Filter method is used to find the weights of the features in order to determine which of them have high correlation with the target. </a:t>
          </a:r>
          <a:endParaRPr lang="en-IN" dirty="0">
            <a:solidFill>
              <a:srgbClr val="002060"/>
            </a:solidFill>
          </a:endParaRPr>
        </a:p>
      </dgm:t>
    </dgm:pt>
    <dgm:pt modelId="{85F26A14-3867-45A0-A196-DF86E0C9B124}" type="parTrans" cxnId="{8D1EC8E0-D76A-4F4C-A5A5-6D2107C49EC9}">
      <dgm:prSet/>
      <dgm:spPr/>
      <dgm:t>
        <a:bodyPr/>
        <a:lstStyle/>
        <a:p>
          <a:endParaRPr lang="en-IN"/>
        </a:p>
      </dgm:t>
    </dgm:pt>
    <dgm:pt modelId="{019A52B7-2E1C-407D-9D98-8581519494E9}" type="sibTrans" cxnId="{8D1EC8E0-D76A-4F4C-A5A5-6D2107C49EC9}">
      <dgm:prSet/>
      <dgm:spPr/>
      <dgm:t>
        <a:bodyPr/>
        <a:lstStyle/>
        <a:p>
          <a:endParaRPr lang="en-IN"/>
        </a:p>
      </dgm:t>
    </dgm:pt>
    <dgm:pt modelId="{0E43FA6C-68BA-43AF-83CA-ED1C8A70016C}">
      <dgm:prSet phldrT="[Text]"/>
      <dgm:spPr/>
      <dgm:t>
        <a:bodyPr/>
        <a:lstStyle/>
        <a:p>
          <a:r>
            <a:rPr lang="en-US" dirty="0">
              <a:solidFill>
                <a:srgbClr val="002060"/>
              </a:solidFill>
              <a:latin typeface="Helvetica Neue"/>
            </a:rPr>
            <a:t>F</a:t>
          </a:r>
          <a:r>
            <a:rPr lang="en-US" i="0" dirty="0">
              <a:solidFill>
                <a:srgbClr val="002060"/>
              </a:solidFill>
              <a:effectLst/>
              <a:latin typeface="Helvetica Neue"/>
            </a:rPr>
            <a:t>rom correlation matrix we can observe multi-</a:t>
          </a:r>
          <a:r>
            <a:rPr lang="en-US" i="0" dirty="0" err="1">
              <a:solidFill>
                <a:srgbClr val="002060"/>
              </a:solidFill>
              <a:effectLst/>
              <a:latin typeface="Helvetica Neue"/>
            </a:rPr>
            <a:t>colinearity</a:t>
          </a:r>
          <a:r>
            <a:rPr lang="en-US" i="0" dirty="0">
              <a:solidFill>
                <a:srgbClr val="002060"/>
              </a:solidFill>
              <a:effectLst/>
              <a:latin typeface="Helvetica Neue"/>
            </a:rPr>
            <a:t> problem. There is strong positive correlation between temperature and </a:t>
          </a:r>
          <a:r>
            <a:rPr lang="en-US" i="0" dirty="0" err="1">
              <a:solidFill>
                <a:srgbClr val="002060"/>
              </a:solidFill>
              <a:effectLst/>
              <a:latin typeface="Helvetica Neue"/>
            </a:rPr>
            <a:t>exhaust_vaccum</a:t>
          </a:r>
          <a:r>
            <a:rPr lang="en-US" i="0" dirty="0">
              <a:solidFill>
                <a:srgbClr val="002060"/>
              </a:solidFill>
              <a:effectLst/>
              <a:latin typeface="Helvetica Neue"/>
            </a:rPr>
            <a:t> , negative correlation between temperature and </a:t>
          </a:r>
          <a:r>
            <a:rPr lang="en-US" i="0" dirty="0" err="1">
              <a:solidFill>
                <a:srgbClr val="002060"/>
              </a:solidFill>
              <a:effectLst/>
              <a:latin typeface="Helvetica Neue"/>
            </a:rPr>
            <a:t>r_humidity</a:t>
          </a:r>
          <a:r>
            <a:rPr lang="en-US" i="0" dirty="0">
              <a:solidFill>
                <a:srgbClr val="002060"/>
              </a:solidFill>
              <a:effectLst/>
              <a:latin typeface="Helvetica Neue"/>
            </a:rPr>
            <a:t> .</a:t>
          </a:r>
          <a:endParaRPr lang="en-IN" dirty="0"/>
        </a:p>
      </dgm:t>
    </dgm:pt>
    <dgm:pt modelId="{5E2E8CA7-13B4-4F76-9A40-99DA91D3B63D}" type="parTrans" cxnId="{07C0E579-A2DC-4FC0-80C4-F2B56EF80591}">
      <dgm:prSet/>
      <dgm:spPr/>
      <dgm:t>
        <a:bodyPr/>
        <a:lstStyle/>
        <a:p>
          <a:endParaRPr lang="en-IN"/>
        </a:p>
      </dgm:t>
    </dgm:pt>
    <dgm:pt modelId="{B81F59CD-2E30-463F-9467-0AC329570E0F}" type="sibTrans" cxnId="{07C0E579-A2DC-4FC0-80C4-F2B56EF80591}">
      <dgm:prSet/>
      <dgm:spPr/>
      <dgm:t>
        <a:bodyPr/>
        <a:lstStyle/>
        <a:p>
          <a:endParaRPr lang="en-IN"/>
        </a:p>
      </dgm:t>
    </dgm:pt>
    <dgm:pt modelId="{6E19334C-BE77-4C1B-95E3-B85529D6E7DD}" type="pres">
      <dgm:prSet presAssocID="{E2E9949E-D2EF-4DA9-86C9-FE5589BA110C}" presName="linear" presStyleCnt="0">
        <dgm:presLayoutVars>
          <dgm:animLvl val="lvl"/>
          <dgm:resizeHandles val="exact"/>
        </dgm:presLayoutVars>
      </dgm:prSet>
      <dgm:spPr/>
    </dgm:pt>
    <dgm:pt modelId="{E0767AE3-3A6B-49F3-986C-2B45D0172536}" type="pres">
      <dgm:prSet presAssocID="{B527FEB6-F604-47D3-93DB-404DF2779A9F}" presName="parentText" presStyleLbl="node1" presStyleIdx="0" presStyleCnt="2" custLinFactY="-7119" custLinFactNeighborY="-100000">
        <dgm:presLayoutVars>
          <dgm:chMax val="0"/>
          <dgm:bulletEnabled val="1"/>
        </dgm:presLayoutVars>
      </dgm:prSet>
      <dgm:spPr/>
    </dgm:pt>
    <dgm:pt modelId="{D9461B71-B4B1-4278-B81A-62C6FAD74A87}" type="pres">
      <dgm:prSet presAssocID="{019A52B7-2E1C-407D-9D98-8581519494E9}" presName="spacer" presStyleCnt="0"/>
      <dgm:spPr/>
    </dgm:pt>
    <dgm:pt modelId="{75D649C0-5704-4D64-82BD-659A4BEDF010}" type="pres">
      <dgm:prSet presAssocID="{0E43FA6C-68BA-43AF-83CA-ED1C8A70016C}" presName="parentText" presStyleLbl="node1" presStyleIdx="1" presStyleCnt="2" custScaleY="73765">
        <dgm:presLayoutVars>
          <dgm:chMax val="0"/>
          <dgm:bulletEnabled val="1"/>
        </dgm:presLayoutVars>
      </dgm:prSet>
      <dgm:spPr/>
    </dgm:pt>
  </dgm:ptLst>
  <dgm:cxnLst>
    <dgm:cxn modelId="{07C0E579-A2DC-4FC0-80C4-F2B56EF80591}" srcId="{E2E9949E-D2EF-4DA9-86C9-FE5589BA110C}" destId="{0E43FA6C-68BA-43AF-83CA-ED1C8A70016C}" srcOrd="1" destOrd="0" parTransId="{5E2E8CA7-13B4-4F76-9A40-99DA91D3B63D}" sibTransId="{B81F59CD-2E30-463F-9467-0AC329570E0F}"/>
    <dgm:cxn modelId="{D7B1C68E-1742-4163-B3F5-B6336C2546C2}" type="presOf" srcId="{0E43FA6C-68BA-43AF-83CA-ED1C8A70016C}" destId="{75D649C0-5704-4D64-82BD-659A4BEDF010}" srcOrd="0" destOrd="0" presId="urn:microsoft.com/office/officeart/2005/8/layout/vList2"/>
    <dgm:cxn modelId="{4F6BB0C3-E1A9-46A0-B6FA-59C9DD19FE44}" type="presOf" srcId="{B527FEB6-F604-47D3-93DB-404DF2779A9F}" destId="{E0767AE3-3A6B-49F3-986C-2B45D0172536}" srcOrd="0" destOrd="0" presId="urn:microsoft.com/office/officeart/2005/8/layout/vList2"/>
    <dgm:cxn modelId="{8D1EC8E0-D76A-4F4C-A5A5-6D2107C49EC9}" srcId="{E2E9949E-D2EF-4DA9-86C9-FE5589BA110C}" destId="{B527FEB6-F604-47D3-93DB-404DF2779A9F}" srcOrd="0" destOrd="0" parTransId="{85F26A14-3867-45A0-A196-DF86E0C9B124}" sibTransId="{019A52B7-2E1C-407D-9D98-8581519494E9}"/>
    <dgm:cxn modelId="{856E6BE3-4D1E-4E59-A0C9-0BF19CCFEB29}" type="presOf" srcId="{E2E9949E-D2EF-4DA9-86C9-FE5589BA110C}" destId="{6E19334C-BE77-4C1B-95E3-B85529D6E7DD}" srcOrd="0" destOrd="0" presId="urn:microsoft.com/office/officeart/2005/8/layout/vList2"/>
    <dgm:cxn modelId="{E733A228-9437-4CA0-85B8-7C21D1D2831D}" type="presParOf" srcId="{6E19334C-BE77-4C1B-95E3-B85529D6E7DD}" destId="{E0767AE3-3A6B-49F3-986C-2B45D0172536}" srcOrd="0" destOrd="0" presId="urn:microsoft.com/office/officeart/2005/8/layout/vList2"/>
    <dgm:cxn modelId="{7EBDA276-3095-4B0B-84AB-F33446F92D7A}" type="presParOf" srcId="{6E19334C-BE77-4C1B-95E3-B85529D6E7DD}" destId="{D9461B71-B4B1-4278-B81A-62C6FAD74A87}" srcOrd="1" destOrd="0" presId="urn:microsoft.com/office/officeart/2005/8/layout/vList2"/>
    <dgm:cxn modelId="{8A3C2C59-117C-47D8-95DB-CA958BA5F513}" type="presParOf" srcId="{6E19334C-BE77-4C1B-95E3-B85529D6E7DD}" destId="{75D649C0-5704-4D64-82BD-659A4BEDF010}"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CE180B-107A-4FF5-A3B6-43FE0101964F}">
      <dsp:nvSpPr>
        <dsp:cNvPr id="0" name=""/>
        <dsp:cNvSpPr/>
      </dsp:nvSpPr>
      <dsp:spPr>
        <a:xfrm rot="16200000">
          <a:off x="467388" y="-467388"/>
          <a:ext cx="2226435" cy="3161211"/>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805CC5-6A37-4595-8F46-32836A618728}">
      <dsp:nvSpPr>
        <dsp:cNvPr id="0" name=""/>
        <dsp:cNvSpPr/>
      </dsp:nvSpPr>
      <dsp:spPr>
        <a:xfrm>
          <a:off x="3161211" y="0"/>
          <a:ext cx="3161211" cy="2226435"/>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EFB1C3-51E6-4E9F-B5B3-0751EC25CCA1}">
      <dsp:nvSpPr>
        <dsp:cNvPr id="0" name=""/>
        <dsp:cNvSpPr/>
      </dsp:nvSpPr>
      <dsp:spPr>
        <a:xfrm rot="10800000">
          <a:off x="0" y="2226435"/>
          <a:ext cx="3161211" cy="2226435"/>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A744F3-40F2-4BDF-8EAA-3E97C5D7EE9E}">
      <dsp:nvSpPr>
        <dsp:cNvPr id="0" name=""/>
        <dsp:cNvSpPr/>
      </dsp:nvSpPr>
      <dsp:spPr>
        <a:xfrm rot="5400000">
          <a:off x="3628599" y="1759047"/>
          <a:ext cx="2226435" cy="3161211"/>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848786-EB5E-4AB5-A7E7-2E67D2A9A18F}">
      <dsp:nvSpPr>
        <dsp:cNvPr id="0" name=""/>
        <dsp:cNvSpPr/>
      </dsp:nvSpPr>
      <dsp:spPr>
        <a:xfrm>
          <a:off x="121915" y="347129"/>
          <a:ext cx="6078592" cy="3758612"/>
        </a:xfrm>
        <a:prstGeom prst="roundRect">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0" i="0" kern="1200" dirty="0">
              <a:solidFill>
                <a:srgbClr val="000000"/>
              </a:solidFill>
              <a:effectLst/>
              <a:latin typeface="Helvetica Neue"/>
            </a:rPr>
            <a:t>A combined-cycle power plant comprises gas turbines, steam turbines, and heat recovery steam generators. In this type of plant, the electricity is generated by gas and steam turbines combined in one cycle. Then, it is transferred from one turbine to another.</a:t>
          </a:r>
          <a:endParaRPr lang="en-IN" sz="2800" kern="1200" dirty="0"/>
        </a:p>
      </dsp:txBody>
      <dsp:txXfrm>
        <a:off x="305395" y="530609"/>
        <a:ext cx="5711632" cy="33916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F83485-D45E-4223-AFA8-AB691209D4AE}">
      <dsp:nvSpPr>
        <dsp:cNvPr id="0" name=""/>
        <dsp:cNvSpPr/>
      </dsp:nvSpPr>
      <dsp:spPr>
        <a:xfrm>
          <a:off x="5622" y="0"/>
          <a:ext cx="5577787" cy="3819315"/>
        </a:xfrm>
        <a:prstGeom prst="rightArrow">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02D0A87-56F1-415A-A271-FEF128F20096}">
      <dsp:nvSpPr>
        <dsp:cNvPr id="0" name=""/>
        <dsp:cNvSpPr/>
      </dsp:nvSpPr>
      <dsp:spPr>
        <a:xfrm>
          <a:off x="318296" y="303184"/>
          <a:ext cx="4570369" cy="33717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03200" rIns="0" bIns="203200" numCol="1" spcCol="1270" anchor="ctr" anchorCtr="0">
          <a:noAutofit/>
        </a:bodyPr>
        <a:lstStyle/>
        <a:p>
          <a:pPr marL="0" lvl="0" indent="0" algn="l" defTabSz="889000">
            <a:lnSpc>
              <a:spcPct val="90000"/>
            </a:lnSpc>
            <a:spcBef>
              <a:spcPct val="0"/>
            </a:spcBef>
            <a:spcAft>
              <a:spcPct val="35000"/>
            </a:spcAft>
            <a:buNone/>
          </a:pPr>
          <a:r>
            <a:rPr lang="en-US" sz="2000" b="0" i="0" kern="1200" dirty="0">
              <a:effectLst/>
              <a:latin typeface="Helvetica Neue"/>
            </a:rPr>
            <a:t>We have to model the energy generated as a function of exhaust vacuum and ambient variables and use that model to improve the plant's performance.</a:t>
          </a:r>
          <a:endParaRPr lang="en-IN" sz="2000" kern="1200" dirty="0"/>
        </a:p>
      </dsp:txBody>
      <dsp:txXfrm>
        <a:off x="318296" y="303184"/>
        <a:ext cx="4570369" cy="33717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8F0B57-5BE4-42E7-81FD-F981374271DC}">
      <dsp:nvSpPr>
        <dsp:cNvPr id="0" name=""/>
        <dsp:cNvSpPr/>
      </dsp:nvSpPr>
      <dsp:spPr>
        <a:xfrm>
          <a:off x="-7187" y="0"/>
          <a:ext cx="3663270" cy="15528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Given pair plot shows relationships between variables and distribution in our dataset.</a:t>
          </a:r>
          <a:endParaRPr lang="en-IN" sz="1600" kern="1200" dirty="0"/>
        </a:p>
      </dsp:txBody>
      <dsp:txXfrm>
        <a:off x="38293" y="45480"/>
        <a:ext cx="1975132" cy="1461851"/>
      </dsp:txXfrm>
    </dsp:sp>
    <dsp:sp modelId="{C70FEBB3-5D70-44A6-90CE-61DBB82E314A}">
      <dsp:nvSpPr>
        <dsp:cNvPr id="0" name=""/>
        <dsp:cNvSpPr/>
      </dsp:nvSpPr>
      <dsp:spPr>
        <a:xfrm>
          <a:off x="327880" y="1811612"/>
          <a:ext cx="3634521" cy="15528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kern="1200"/>
            <a:t>It shows joined distribution and marginal distribution . Joined distribution are scatter plot and marginal distribution are histogram</a:t>
          </a:r>
          <a:endParaRPr lang="en-IN" sz="1600" kern="1200" dirty="0"/>
        </a:p>
      </dsp:txBody>
      <dsp:txXfrm>
        <a:off x="373360" y="1857092"/>
        <a:ext cx="2213541" cy="1461851"/>
      </dsp:txXfrm>
    </dsp:sp>
    <dsp:sp modelId="{4754ACD2-4691-4249-8120-70E1ACB0EF79}">
      <dsp:nvSpPr>
        <dsp:cNvPr id="0" name=""/>
        <dsp:cNvSpPr/>
      </dsp:nvSpPr>
      <dsp:spPr>
        <a:xfrm>
          <a:off x="648573" y="3623225"/>
          <a:ext cx="3634521" cy="15528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dirty="0"/>
            <a:t>When there is a clear upward or downward trend in the scatterplot, it indicates a strong positive or negative correlation between the variables.</a:t>
          </a:r>
          <a:endParaRPr lang="en-IN" sz="1400" kern="1200" dirty="0"/>
        </a:p>
      </dsp:txBody>
      <dsp:txXfrm>
        <a:off x="694053" y="3668705"/>
        <a:ext cx="2213541" cy="1461851"/>
      </dsp:txXfrm>
    </dsp:sp>
    <dsp:sp modelId="{EF53D5EA-301C-4B0C-8E10-6B007036CEA8}">
      <dsp:nvSpPr>
        <dsp:cNvPr id="0" name=""/>
        <dsp:cNvSpPr/>
      </dsp:nvSpPr>
      <dsp:spPr>
        <a:xfrm>
          <a:off x="2632381" y="1177548"/>
          <a:ext cx="1009327" cy="1009327"/>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IN" sz="3600" kern="1200"/>
        </a:p>
      </dsp:txBody>
      <dsp:txXfrm>
        <a:off x="2859480" y="1177548"/>
        <a:ext cx="555129" cy="759519"/>
      </dsp:txXfrm>
    </dsp:sp>
    <dsp:sp modelId="{854542C4-FD98-4E37-BDB6-59F3ABF22159}">
      <dsp:nvSpPr>
        <dsp:cNvPr id="0" name=""/>
        <dsp:cNvSpPr/>
      </dsp:nvSpPr>
      <dsp:spPr>
        <a:xfrm>
          <a:off x="2953074" y="2978809"/>
          <a:ext cx="1009327" cy="1009327"/>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IN" sz="3600" kern="1200"/>
        </a:p>
      </dsp:txBody>
      <dsp:txXfrm>
        <a:off x="3180173" y="2978809"/>
        <a:ext cx="555129" cy="7595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5379DD-C96C-4C0E-8E17-D130BCE4E132}">
      <dsp:nvSpPr>
        <dsp:cNvPr id="0" name=""/>
        <dsp:cNvSpPr/>
      </dsp:nvSpPr>
      <dsp:spPr>
        <a:xfrm>
          <a:off x="0" y="31817"/>
          <a:ext cx="3029133" cy="1800000"/>
        </a:xfrm>
        <a:prstGeom prst="rightArrow">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EC9532B-2C8C-4454-BB34-62B708F07823}">
      <dsp:nvSpPr>
        <dsp:cNvPr id="0" name=""/>
        <dsp:cNvSpPr/>
      </dsp:nvSpPr>
      <dsp:spPr>
        <a:xfrm>
          <a:off x="244342" y="481817"/>
          <a:ext cx="2481877" cy="9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2080" rIns="0" bIns="132080" numCol="1" spcCol="1270" anchor="ctr" anchorCtr="0">
          <a:noAutofit/>
        </a:bodyPr>
        <a:lstStyle/>
        <a:p>
          <a:pPr marL="0" lvl="0" indent="0" algn="ctr" defTabSz="577850">
            <a:lnSpc>
              <a:spcPct val="90000"/>
            </a:lnSpc>
            <a:spcBef>
              <a:spcPct val="0"/>
            </a:spcBef>
            <a:spcAft>
              <a:spcPct val="35000"/>
            </a:spcAft>
            <a:buNone/>
          </a:pPr>
          <a:r>
            <a:rPr lang="en-IN" sz="1300" kern="1200" dirty="0"/>
            <a:t>It shows the count of highest r_humidity which is above 500.And it can be spread out more on left . It is said to be positively skewed.</a:t>
          </a:r>
        </a:p>
      </dsp:txBody>
      <dsp:txXfrm>
        <a:off x="244342" y="481817"/>
        <a:ext cx="2481877" cy="90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95273D-74CD-49C2-BE5F-84D8486F4B9B}">
      <dsp:nvSpPr>
        <dsp:cNvPr id="0" name=""/>
        <dsp:cNvSpPr/>
      </dsp:nvSpPr>
      <dsp:spPr>
        <a:xfrm>
          <a:off x="0" y="472151"/>
          <a:ext cx="3820160" cy="1458054"/>
        </a:xfrm>
        <a:prstGeom prst="rightArrow">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4D09E3FB-71CF-430A-994F-46425A4C9154}">
      <dsp:nvSpPr>
        <dsp:cNvPr id="0" name=""/>
        <dsp:cNvSpPr/>
      </dsp:nvSpPr>
      <dsp:spPr>
        <a:xfrm>
          <a:off x="308149" y="836664"/>
          <a:ext cx="3129994" cy="729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2400" rIns="0" bIns="15240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Tajawal"/>
              <a:ea typeface="Tajawal"/>
              <a:cs typeface="Tajawal"/>
              <a:sym typeface="Tajawal"/>
            </a:rPr>
            <a:t>From histogram we can say that density is almost normally distributed.</a:t>
          </a:r>
          <a:endParaRPr lang="en-IN" sz="1500" kern="1200" dirty="0"/>
        </a:p>
      </dsp:txBody>
      <dsp:txXfrm>
        <a:off x="308149" y="836664"/>
        <a:ext cx="3129994" cy="72902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01D2AD-BCC3-4355-81BC-E4B70C24FA96}">
      <dsp:nvSpPr>
        <dsp:cNvPr id="0" name=""/>
        <dsp:cNvSpPr/>
      </dsp:nvSpPr>
      <dsp:spPr>
        <a:xfrm>
          <a:off x="0" y="0"/>
          <a:ext cx="2302328" cy="127907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a:t>We used boxplot to detect the outliers.</a:t>
          </a:r>
          <a:endParaRPr lang="en-IN" sz="1900" kern="1200" dirty="0"/>
        </a:p>
      </dsp:txBody>
      <dsp:txXfrm>
        <a:off x="37463" y="37463"/>
        <a:ext cx="2227402" cy="1204145"/>
      </dsp:txXfrm>
    </dsp:sp>
    <dsp:sp modelId="{059174DF-F18A-4D83-B228-E489406EAA74}">
      <dsp:nvSpPr>
        <dsp:cNvPr id="0" name=""/>
        <dsp:cNvSpPr/>
      </dsp:nvSpPr>
      <dsp:spPr>
        <a:xfrm rot="5343116">
          <a:off x="927180" y="1311048"/>
          <a:ext cx="479717" cy="575582"/>
        </a:xfrm>
        <a:prstGeom prst="rightArrow">
          <a:avLst>
            <a:gd name="adj1" fmla="val 60000"/>
            <a:gd name="adj2" fmla="val 50000"/>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rot="-5400000">
        <a:off x="993173" y="1358990"/>
        <a:ext cx="345350" cy="335802"/>
      </dsp:txXfrm>
    </dsp:sp>
    <dsp:sp modelId="{DE749165-5A06-4022-AFF5-2AA498FC3F14}">
      <dsp:nvSpPr>
        <dsp:cNvPr id="0" name=""/>
        <dsp:cNvSpPr/>
      </dsp:nvSpPr>
      <dsp:spPr>
        <a:xfrm>
          <a:off x="31750" y="1918607"/>
          <a:ext cx="2302328" cy="127907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a:t>Boxplot shows that amb_pressure and r_humidity have outliers.</a:t>
          </a:r>
          <a:endParaRPr lang="en-IN" sz="1900" kern="1200" dirty="0"/>
        </a:p>
      </dsp:txBody>
      <dsp:txXfrm>
        <a:off x="69213" y="1956070"/>
        <a:ext cx="2227402" cy="1204145"/>
      </dsp:txXfrm>
    </dsp:sp>
    <dsp:sp modelId="{82D39DBA-F01C-4AE6-9D06-256D016947DB}">
      <dsp:nvSpPr>
        <dsp:cNvPr id="0" name=""/>
        <dsp:cNvSpPr/>
      </dsp:nvSpPr>
      <dsp:spPr>
        <a:xfrm rot="5400000">
          <a:off x="943088" y="3229655"/>
          <a:ext cx="479651" cy="575582"/>
        </a:xfrm>
        <a:prstGeom prst="rightArrow">
          <a:avLst>
            <a:gd name="adj1" fmla="val 60000"/>
            <a:gd name="adj2" fmla="val 50000"/>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rot="-5400000">
        <a:off x="1010239" y="3277621"/>
        <a:ext cx="345350" cy="335756"/>
      </dsp:txXfrm>
    </dsp:sp>
    <dsp:sp modelId="{E442E02F-5C35-404B-BF3A-8E7F1C7589AC}">
      <dsp:nvSpPr>
        <dsp:cNvPr id="0" name=""/>
        <dsp:cNvSpPr/>
      </dsp:nvSpPr>
      <dsp:spPr>
        <a:xfrm>
          <a:off x="31750" y="3837214"/>
          <a:ext cx="2302328" cy="127907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To remove outliers we used IQR and cook’s method.</a:t>
          </a:r>
        </a:p>
      </dsp:txBody>
      <dsp:txXfrm>
        <a:off x="69213" y="3874677"/>
        <a:ext cx="2227402" cy="120414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9148E4-8235-4161-A5FB-E88D525B9645}">
      <dsp:nvSpPr>
        <dsp:cNvPr id="0" name=""/>
        <dsp:cNvSpPr/>
      </dsp:nvSpPr>
      <dsp:spPr>
        <a:xfrm>
          <a:off x="0" y="2693359"/>
          <a:ext cx="4397829" cy="884020"/>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kern="1200" dirty="0" err="1"/>
            <a:t>leverage_cutoff</a:t>
          </a:r>
          <a:r>
            <a:rPr lang="en-IN" sz="1600" kern="1200" dirty="0"/>
            <a:t> = (3*(k+1))/n</a:t>
          </a:r>
        </a:p>
        <a:p>
          <a:pPr marL="0" lvl="0" indent="0" algn="ctr" defTabSz="711200">
            <a:lnSpc>
              <a:spcPct val="90000"/>
            </a:lnSpc>
            <a:spcBef>
              <a:spcPct val="0"/>
            </a:spcBef>
            <a:spcAft>
              <a:spcPct val="35000"/>
            </a:spcAft>
            <a:buNone/>
          </a:pPr>
          <a:r>
            <a:rPr lang="en-IN" sz="1600" kern="1200" dirty="0"/>
            <a:t>Cutoff line at 0.002</a:t>
          </a:r>
        </a:p>
      </dsp:txBody>
      <dsp:txXfrm>
        <a:off x="0" y="2693359"/>
        <a:ext cx="4397829" cy="884020"/>
      </dsp:txXfrm>
    </dsp:sp>
    <dsp:sp modelId="{2C8D9C7F-5A5E-4A97-8BEE-C2D3657FC0EE}">
      <dsp:nvSpPr>
        <dsp:cNvPr id="0" name=""/>
        <dsp:cNvSpPr/>
      </dsp:nvSpPr>
      <dsp:spPr>
        <a:xfrm rot="10800000">
          <a:off x="0" y="1346996"/>
          <a:ext cx="4397829" cy="1359623"/>
        </a:xfrm>
        <a:prstGeom prst="upArrowCallou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0" i="0" kern="1200" dirty="0"/>
            <a:t>Cook’s Distances can be 0 or higher. The higher the value, the more influential the observation is.</a:t>
          </a:r>
          <a:endParaRPr lang="en-IN" sz="1600" kern="1200" dirty="0"/>
        </a:p>
      </dsp:txBody>
      <dsp:txXfrm rot="10800000">
        <a:off x="0" y="1346996"/>
        <a:ext cx="4397829" cy="883442"/>
      </dsp:txXfrm>
    </dsp:sp>
    <dsp:sp modelId="{E2221EA0-A396-4E46-85FB-5D65CFEABB8D}">
      <dsp:nvSpPr>
        <dsp:cNvPr id="0" name=""/>
        <dsp:cNvSpPr/>
      </dsp:nvSpPr>
      <dsp:spPr>
        <a:xfrm rot="10800000">
          <a:off x="0" y="632"/>
          <a:ext cx="4397829" cy="1359623"/>
        </a:xfrm>
        <a:prstGeom prst="upArrowCallou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kern="1200" dirty="0"/>
            <a:t>Using cook’s distance method we check the influence points.</a:t>
          </a:r>
        </a:p>
      </dsp:txBody>
      <dsp:txXfrm rot="10800000">
        <a:off x="0" y="632"/>
        <a:ext cx="4397829" cy="88344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479B8C-F029-474C-B7C5-AE2AC7C2AB62}">
      <dsp:nvSpPr>
        <dsp:cNvPr id="0" name=""/>
        <dsp:cNvSpPr/>
      </dsp:nvSpPr>
      <dsp:spPr>
        <a:xfrm>
          <a:off x="0" y="322820"/>
          <a:ext cx="3265714" cy="359543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002060"/>
              </a:solidFill>
            </a:rPr>
            <a:t>We further plot the influence values using stem plot . And find out the accuracy rate of our model.</a:t>
          </a:r>
          <a:endParaRPr lang="en-IN" sz="2400" kern="1200" dirty="0">
            <a:solidFill>
              <a:srgbClr val="002060"/>
            </a:solidFill>
          </a:endParaRPr>
        </a:p>
      </dsp:txBody>
      <dsp:txXfrm>
        <a:off x="0" y="322820"/>
        <a:ext cx="3265714" cy="359543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767AE3-3A6B-49F3-986C-2B45D0172536}">
      <dsp:nvSpPr>
        <dsp:cNvPr id="0" name=""/>
        <dsp:cNvSpPr/>
      </dsp:nvSpPr>
      <dsp:spPr>
        <a:xfrm>
          <a:off x="0" y="131653"/>
          <a:ext cx="8128000" cy="22510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rgbClr val="002060"/>
              </a:solidFill>
              <a:latin typeface="Calibri"/>
              <a:ea typeface="Calibri"/>
              <a:cs typeface="Calibri"/>
              <a:sym typeface="Calibri"/>
            </a:rPr>
            <a:t>In order to improve the performance of the model and reduce the computational cost, only selected attributes of the samples act as features. Filter method is used to find the weights of the features in order to determine which of them have high correlation with the target. </a:t>
          </a:r>
          <a:endParaRPr lang="en-IN" sz="2400" kern="1200" dirty="0">
            <a:solidFill>
              <a:srgbClr val="002060"/>
            </a:solidFill>
          </a:endParaRPr>
        </a:p>
      </dsp:txBody>
      <dsp:txXfrm>
        <a:off x="109889" y="241542"/>
        <a:ext cx="7908222" cy="2031302"/>
      </dsp:txXfrm>
    </dsp:sp>
    <dsp:sp modelId="{75D649C0-5704-4D64-82BD-659A4BEDF010}">
      <dsp:nvSpPr>
        <dsp:cNvPr id="0" name=""/>
        <dsp:cNvSpPr/>
      </dsp:nvSpPr>
      <dsp:spPr>
        <a:xfrm>
          <a:off x="0" y="2692747"/>
          <a:ext cx="8128000" cy="166050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rgbClr val="002060"/>
              </a:solidFill>
              <a:latin typeface="Helvetica Neue"/>
            </a:rPr>
            <a:t>F</a:t>
          </a:r>
          <a:r>
            <a:rPr lang="en-US" sz="2400" i="0" kern="1200" dirty="0">
              <a:solidFill>
                <a:srgbClr val="002060"/>
              </a:solidFill>
              <a:effectLst/>
              <a:latin typeface="Helvetica Neue"/>
            </a:rPr>
            <a:t>rom correlation matrix we can observe multi-</a:t>
          </a:r>
          <a:r>
            <a:rPr lang="en-US" sz="2400" i="0" kern="1200" dirty="0" err="1">
              <a:solidFill>
                <a:srgbClr val="002060"/>
              </a:solidFill>
              <a:effectLst/>
              <a:latin typeface="Helvetica Neue"/>
            </a:rPr>
            <a:t>colinearity</a:t>
          </a:r>
          <a:r>
            <a:rPr lang="en-US" sz="2400" i="0" kern="1200" dirty="0">
              <a:solidFill>
                <a:srgbClr val="002060"/>
              </a:solidFill>
              <a:effectLst/>
              <a:latin typeface="Helvetica Neue"/>
            </a:rPr>
            <a:t> problem. There is strong positive correlation between temperature and </a:t>
          </a:r>
          <a:r>
            <a:rPr lang="en-US" sz="2400" i="0" kern="1200" dirty="0" err="1">
              <a:solidFill>
                <a:srgbClr val="002060"/>
              </a:solidFill>
              <a:effectLst/>
              <a:latin typeface="Helvetica Neue"/>
            </a:rPr>
            <a:t>exhaust_vaccum</a:t>
          </a:r>
          <a:r>
            <a:rPr lang="en-US" sz="2400" i="0" kern="1200" dirty="0">
              <a:solidFill>
                <a:srgbClr val="002060"/>
              </a:solidFill>
              <a:effectLst/>
              <a:latin typeface="Helvetica Neue"/>
            </a:rPr>
            <a:t> , negative correlation between temperature and </a:t>
          </a:r>
          <a:r>
            <a:rPr lang="en-US" sz="2400" i="0" kern="1200" dirty="0" err="1">
              <a:solidFill>
                <a:srgbClr val="002060"/>
              </a:solidFill>
              <a:effectLst/>
              <a:latin typeface="Helvetica Neue"/>
            </a:rPr>
            <a:t>r_humidity</a:t>
          </a:r>
          <a:r>
            <a:rPr lang="en-US" sz="2400" i="0" kern="1200" dirty="0">
              <a:solidFill>
                <a:srgbClr val="002060"/>
              </a:solidFill>
              <a:effectLst/>
              <a:latin typeface="Helvetica Neue"/>
            </a:rPr>
            <a:t> .</a:t>
          </a:r>
          <a:endParaRPr lang="en-IN" sz="2400" kern="1200" dirty="0"/>
        </a:p>
      </dsp:txBody>
      <dsp:txXfrm>
        <a:off x="81059" y="2773806"/>
        <a:ext cx="7965882" cy="1498391"/>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A76952-3F51-4920-A250-DA367C1B5134}" type="datetimeFigureOut">
              <a:rPr lang="en-IN" smtClean="0"/>
              <a:t>17/05/24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37F7B3-4936-4CA0-8F70-C89781AA4CF4}" type="slidenum">
              <a:rPr lang="en-IN" smtClean="0"/>
              <a:t>‹#›</a:t>
            </a:fld>
            <a:endParaRPr lang="en-IN"/>
          </a:p>
        </p:txBody>
      </p:sp>
    </p:spTree>
    <p:extLst>
      <p:ext uri="{BB962C8B-B14F-4D97-AF65-F5344CB8AC3E}">
        <p14:creationId xmlns:p14="http://schemas.microsoft.com/office/powerpoint/2010/main" val="1259998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37F7B3-4936-4CA0-8F70-C89781AA4CF4}" type="slidenum">
              <a:rPr lang="en-IN" smtClean="0"/>
              <a:t>1</a:t>
            </a:fld>
            <a:endParaRPr lang="en-IN"/>
          </a:p>
        </p:txBody>
      </p:sp>
    </p:spTree>
    <p:extLst>
      <p:ext uri="{BB962C8B-B14F-4D97-AF65-F5344CB8AC3E}">
        <p14:creationId xmlns:p14="http://schemas.microsoft.com/office/powerpoint/2010/main" val="197261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237F7B3-4936-4CA0-8F70-C89781AA4CF4}" type="slidenum">
              <a:rPr lang="en-IN" smtClean="0"/>
              <a:t>11</a:t>
            </a:fld>
            <a:endParaRPr lang="en-IN"/>
          </a:p>
        </p:txBody>
      </p:sp>
    </p:spTree>
    <p:extLst>
      <p:ext uri="{BB962C8B-B14F-4D97-AF65-F5344CB8AC3E}">
        <p14:creationId xmlns:p14="http://schemas.microsoft.com/office/powerpoint/2010/main" val="40275287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4.jpg"/><Relationship Id="rId1" Type="http://schemas.openxmlformats.org/officeDocument/2006/relationships/slideMaster" Target="../slideMasters/slideMaster3.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4.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noFill/>
        <a:effectLst/>
      </p:bgPr>
    </p:bg>
    <p:spTree>
      <p:nvGrpSpPr>
        <p:cNvPr id="1" name="Shape 10"/>
        <p:cNvGrpSpPr/>
        <p:nvPr/>
      </p:nvGrpSpPr>
      <p:grpSpPr>
        <a:xfrm>
          <a:off x="0" y="0"/>
          <a:ext cx="0" cy="0"/>
          <a:chOff x="0" y="0"/>
          <a:chExt cx="0" cy="0"/>
        </a:xfrm>
      </p:grpSpPr>
      <p:pic>
        <p:nvPicPr>
          <p:cNvPr id="11" name="Google Shape;11;p2"/>
          <p:cNvPicPr preferRelativeResize="0"/>
          <p:nvPr/>
        </p:nvPicPr>
        <p:blipFill rotWithShape="1">
          <a:blip r:embed="rId2">
            <a:alphaModFix/>
          </a:blip>
          <a:srcRect l="29" r="39"/>
          <a:stretch/>
        </p:blipFill>
        <p:spPr>
          <a:xfrm>
            <a:off x="-27533" y="-10634"/>
            <a:ext cx="12247065" cy="6879267"/>
          </a:xfrm>
          <a:prstGeom prst="rect">
            <a:avLst/>
          </a:prstGeom>
          <a:noFill/>
          <a:ln>
            <a:noFill/>
          </a:ln>
        </p:spPr>
      </p:pic>
      <p:sp>
        <p:nvSpPr>
          <p:cNvPr id="12" name="Google Shape;12;p2"/>
          <p:cNvSpPr txBox="1">
            <a:spLocks noGrp="1"/>
          </p:cNvSpPr>
          <p:nvPr>
            <p:ph type="ctrTitle"/>
          </p:nvPr>
        </p:nvSpPr>
        <p:spPr>
          <a:xfrm>
            <a:off x="1894420" y="1544833"/>
            <a:ext cx="8403200" cy="2449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rgbClr val="191919"/>
              </a:buClr>
              <a:buSzPts val="5200"/>
              <a:buNone/>
              <a:defRPr sz="6933">
                <a:latin typeface="Alice"/>
                <a:ea typeface="Alice"/>
                <a:cs typeface="Alice"/>
                <a:sym typeface="Alice"/>
              </a:defRPr>
            </a:lvl1pPr>
            <a:lvl2pPr lvl="1" algn="ctr" rtl="0">
              <a:spcBef>
                <a:spcPts val="0"/>
              </a:spcBef>
              <a:spcAft>
                <a:spcPts val="0"/>
              </a:spcAft>
              <a:buClr>
                <a:srgbClr val="191919"/>
              </a:buClr>
              <a:buSzPts val="5200"/>
              <a:buNone/>
              <a:defRPr sz="6933">
                <a:solidFill>
                  <a:srgbClr val="191919"/>
                </a:solidFill>
              </a:defRPr>
            </a:lvl2pPr>
            <a:lvl3pPr lvl="2" algn="ctr" rtl="0">
              <a:spcBef>
                <a:spcPts val="0"/>
              </a:spcBef>
              <a:spcAft>
                <a:spcPts val="0"/>
              </a:spcAft>
              <a:buClr>
                <a:srgbClr val="191919"/>
              </a:buClr>
              <a:buSzPts val="5200"/>
              <a:buNone/>
              <a:defRPr sz="6933">
                <a:solidFill>
                  <a:srgbClr val="191919"/>
                </a:solidFill>
              </a:defRPr>
            </a:lvl3pPr>
            <a:lvl4pPr lvl="3" algn="ctr" rtl="0">
              <a:spcBef>
                <a:spcPts val="0"/>
              </a:spcBef>
              <a:spcAft>
                <a:spcPts val="0"/>
              </a:spcAft>
              <a:buClr>
                <a:srgbClr val="191919"/>
              </a:buClr>
              <a:buSzPts val="5200"/>
              <a:buNone/>
              <a:defRPr sz="6933">
                <a:solidFill>
                  <a:srgbClr val="191919"/>
                </a:solidFill>
              </a:defRPr>
            </a:lvl4pPr>
            <a:lvl5pPr lvl="4" algn="ctr" rtl="0">
              <a:spcBef>
                <a:spcPts val="0"/>
              </a:spcBef>
              <a:spcAft>
                <a:spcPts val="0"/>
              </a:spcAft>
              <a:buClr>
                <a:srgbClr val="191919"/>
              </a:buClr>
              <a:buSzPts val="5200"/>
              <a:buNone/>
              <a:defRPr sz="6933">
                <a:solidFill>
                  <a:srgbClr val="191919"/>
                </a:solidFill>
              </a:defRPr>
            </a:lvl5pPr>
            <a:lvl6pPr lvl="5" algn="ctr" rtl="0">
              <a:spcBef>
                <a:spcPts val="0"/>
              </a:spcBef>
              <a:spcAft>
                <a:spcPts val="0"/>
              </a:spcAft>
              <a:buClr>
                <a:srgbClr val="191919"/>
              </a:buClr>
              <a:buSzPts val="5200"/>
              <a:buNone/>
              <a:defRPr sz="6933">
                <a:solidFill>
                  <a:srgbClr val="191919"/>
                </a:solidFill>
              </a:defRPr>
            </a:lvl6pPr>
            <a:lvl7pPr lvl="6" algn="ctr" rtl="0">
              <a:spcBef>
                <a:spcPts val="0"/>
              </a:spcBef>
              <a:spcAft>
                <a:spcPts val="0"/>
              </a:spcAft>
              <a:buClr>
                <a:srgbClr val="191919"/>
              </a:buClr>
              <a:buSzPts val="5200"/>
              <a:buNone/>
              <a:defRPr sz="6933">
                <a:solidFill>
                  <a:srgbClr val="191919"/>
                </a:solidFill>
              </a:defRPr>
            </a:lvl7pPr>
            <a:lvl8pPr lvl="7" algn="ctr" rtl="0">
              <a:spcBef>
                <a:spcPts val="0"/>
              </a:spcBef>
              <a:spcAft>
                <a:spcPts val="0"/>
              </a:spcAft>
              <a:buClr>
                <a:srgbClr val="191919"/>
              </a:buClr>
              <a:buSzPts val="5200"/>
              <a:buNone/>
              <a:defRPr sz="6933">
                <a:solidFill>
                  <a:srgbClr val="191919"/>
                </a:solidFill>
              </a:defRPr>
            </a:lvl8pPr>
            <a:lvl9pPr lvl="8" algn="ctr" rtl="0">
              <a:spcBef>
                <a:spcPts val="0"/>
              </a:spcBef>
              <a:spcAft>
                <a:spcPts val="0"/>
              </a:spcAft>
              <a:buClr>
                <a:srgbClr val="191919"/>
              </a:buClr>
              <a:buSzPts val="5200"/>
              <a:buNone/>
              <a:defRPr sz="6933">
                <a:solidFill>
                  <a:srgbClr val="191919"/>
                </a:solidFill>
              </a:defRPr>
            </a:lvl9pPr>
          </a:lstStyle>
          <a:p>
            <a:r>
              <a:rPr lang="en-US"/>
              <a:t>Click to edit Master title style</a:t>
            </a:r>
            <a:endParaRPr/>
          </a:p>
        </p:txBody>
      </p:sp>
      <p:sp>
        <p:nvSpPr>
          <p:cNvPr id="13" name="Google Shape;13;p2"/>
          <p:cNvSpPr txBox="1">
            <a:spLocks noGrp="1"/>
          </p:cNvSpPr>
          <p:nvPr>
            <p:ph type="subTitle" idx="1"/>
          </p:nvPr>
        </p:nvSpPr>
        <p:spPr>
          <a:xfrm>
            <a:off x="1894400" y="4515900"/>
            <a:ext cx="8403200" cy="546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r>
              <a:rPr lang="en-US"/>
              <a:t>Click to edit Master subtitle style</a:t>
            </a:r>
            <a:endParaRPr/>
          </a:p>
        </p:txBody>
      </p:sp>
    </p:spTree>
    <p:extLst>
      <p:ext uri="{BB962C8B-B14F-4D97-AF65-F5344CB8AC3E}">
        <p14:creationId xmlns:p14="http://schemas.microsoft.com/office/powerpoint/2010/main" val="3206544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6"/>
        <p:cNvGrpSpPr/>
        <p:nvPr/>
      </p:nvGrpSpPr>
      <p:grpSpPr>
        <a:xfrm>
          <a:off x="0" y="0"/>
          <a:ext cx="0" cy="0"/>
          <a:chOff x="0" y="0"/>
          <a:chExt cx="0" cy="0"/>
        </a:xfrm>
      </p:grpSpPr>
      <p:pic>
        <p:nvPicPr>
          <p:cNvPr id="47" name="Google Shape;47;p11"/>
          <p:cNvPicPr preferRelativeResize="0"/>
          <p:nvPr/>
        </p:nvPicPr>
        <p:blipFill rotWithShape="1">
          <a:blip r:embed="rId2">
            <a:alphaModFix/>
          </a:blip>
          <a:srcRect/>
          <a:stretch/>
        </p:blipFill>
        <p:spPr>
          <a:xfrm>
            <a:off x="-12666" y="0"/>
            <a:ext cx="12217335" cy="6858000"/>
          </a:xfrm>
          <a:prstGeom prst="rect">
            <a:avLst/>
          </a:prstGeom>
          <a:noFill/>
          <a:ln>
            <a:noFill/>
          </a:ln>
        </p:spPr>
      </p:pic>
      <p:sp>
        <p:nvSpPr>
          <p:cNvPr id="48" name="Google Shape;48;p11"/>
          <p:cNvSpPr txBox="1">
            <a:spLocks noGrp="1"/>
          </p:cNvSpPr>
          <p:nvPr>
            <p:ph type="title" hasCustomPrompt="1"/>
          </p:nvPr>
        </p:nvSpPr>
        <p:spPr>
          <a:xfrm>
            <a:off x="2328000" y="1944665"/>
            <a:ext cx="7536000" cy="204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600"/>
              <a:buNone/>
              <a:defRPr sz="13333">
                <a:latin typeface="Alice"/>
                <a:ea typeface="Alice"/>
                <a:cs typeface="Alice"/>
                <a:sym typeface="Alice"/>
              </a:defRPr>
            </a:lvl1pPr>
            <a:lvl2pPr lvl="1" algn="ctr" rtl="0">
              <a:spcBef>
                <a:spcPts val="0"/>
              </a:spcBef>
              <a:spcAft>
                <a:spcPts val="0"/>
              </a:spcAft>
              <a:buSzPts val="9600"/>
              <a:buNone/>
              <a:defRPr sz="12800"/>
            </a:lvl2pPr>
            <a:lvl3pPr lvl="2" algn="ctr" rtl="0">
              <a:spcBef>
                <a:spcPts val="0"/>
              </a:spcBef>
              <a:spcAft>
                <a:spcPts val="0"/>
              </a:spcAft>
              <a:buSzPts val="9600"/>
              <a:buNone/>
              <a:defRPr sz="12800"/>
            </a:lvl3pPr>
            <a:lvl4pPr lvl="3" algn="ctr" rtl="0">
              <a:spcBef>
                <a:spcPts val="0"/>
              </a:spcBef>
              <a:spcAft>
                <a:spcPts val="0"/>
              </a:spcAft>
              <a:buSzPts val="9600"/>
              <a:buNone/>
              <a:defRPr sz="12800"/>
            </a:lvl4pPr>
            <a:lvl5pPr lvl="4" algn="ctr" rtl="0">
              <a:spcBef>
                <a:spcPts val="0"/>
              </a:spcBef>
              <a:spcAft>
                <a:spcPts val="0"/>
              </a:spcAft>
              <a:buSzPts val="9600"/>
              <a:buNone/>
              <a:defRPr sz="12800"/>
            </a:lvl5pPr>
            <a:lvl6pPr lvl="5" algn="ctr" rtl="0">
              <a:spcBef>
                <a:spcPts val="0"/>
              </a:spcBef>
              <a:spcAft>
                <a:spcPts val="0"/>
              </a:spcAft>
              <a:buSzPts val="9600"/>
              <a:buNone/>
              <a:defRPr sz="12800"/>
            </a:lvl6pPr>
            <a:lvl7pPr lvl="6" algn="ctr" rtl="0">
              <a:spcBef>
                <a:spcPts val="0"/>
              </a:spcBef>
              <a:spcAft>
                <a:spcPts val="0"/>
              </a:spcAft>
              <a:buSzPts val="9600"/>
              <a:buNone/>
              <a:defRPr sz="12800"/>
            </a:lvl7pPr>
            <a:lvl8pPr lvl="7" algn="ctr" rtl="0">
              <a:spcBef>
                <a:spcPts val="0"/>
              </a:spcBef>
              <a:spcAft>
                <a:spcPts val="0"/>
              </a:spcAft>
              <a:buSzPts val="9600"/>
              <a:buNone/>
              <a:defRPr sz="12800"/>
            </a:lvl8pPr>
            <a:lvl9pPr lvl="8" algn="ctr" rtl="0">
              <a:spcBef>
                <a:spcPts val="0"/>
              </a:spcBef>
              <a:spcAft>
                <a:spcPts val="0"/>
              </a:spcAft>
              <a:buSzPts val="9600"/>
              <a:buNone/>
              <a:defRPr sz="12800"/>
            </a:lvl9pPr>
          </a:lstStyle>
          <a:p>
            <a:r>
              <a:t>xx%</a:t>
            </a:r>
          </a:p>
        </p:txBody>
      </p:sp>
      <p:sp>
        <p:nvSpPr>
          <p:cNvPr id="49" name="Google Shape;49;p11"/>
          <p:cNvSpPr txBox="1">
            <a:spLocks noGrp="1"/>
          </p:cNvSpPr>
          <p:nvPr>
            <p:ph type="subTitle" idx="1"/>
          </p:nvPr>
        </p:nvSpPr>
        <p:spPr>
          <a:xfrm>
            <a:off x="2327867" y="4013484"/>
            <a:ext cx="7536000" cy="52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400">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Tree>
    <p:extLst>
      <p:ext uri="{BB962C8B-B14F-4D97-AF65-F5344CB8AC3E}">
        <p14:creationId xmlns:p14="http://schemas.microsoft.com/office/powerpoint/2010/main" val="358975352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and four columns 3">
  <p:cSld name="Title and four columns 3">
    <p:spTree>
      <p:nvGrpSpPr>
        <p:cNvPr id="1" name="Shape 233"/>
        <p:cNvGrpSpPr/>
        <p:nvPr/>
      </p:nvGrpSpPr>
      <p:grpSpPr>
        <a:xfrm>
          <a:off x="0" y="0"/>
          <a:ext cx="0" cy="0"/>
          <a:chOff x="0" y="0"/>
          <a:chExt cx="0" cy="0"/>
        </a:xfrm>
      </p:grpSpPr>
      <p:pic>
        <p:nvPicPr>
          <p:cNvPr id="234" name="Google Shape;234;p40"/>
          <p:cNvPicPr preferRelativeResize="0"/>
          <p:nvPr/>
        </p:nvPicPr>
        <p:blipFill rotWithShape="1">
          <a:blip r:embed="rId2">
            <a:alphaModFix/>
          </a:blip>
          <a:srcRect t="89" b="99"/>
          <a:stretch/>
        </p:blipFill>
        <p:spPr>
          <a:xfrm>
            <a:off x="-50566" y="-21267"/>
            <a:ext cx="12293135" cy="6900533"/>
          </a:xfrm>
          <a:prstGeom prst="rect">
            <a:avLst/>
          </a:prstGeom>
          <a:noFill/>
          <a:ln>
            <a:noFill/>
          </a:ln>
        </p:spPr>
      </p:pic>
      <p:sp>
        <p:nvSpPr>
          <p:cNvPr id="235" name="Google Shape;235;p40"/>
          <p:cNvSpPr txBox="1">
            <a:spLocks noGrp="1"/>
          </p:cNvSpPr>
          <p:nvPr>
            <p:ph type="title"/>
          </p:nvPr>
        </p:nvSpPr>
        <p:spPr>
          <a:xfrm>
            <a:off x="967676" y="3248741"/>
            <a:ext cx="2386000" cy="64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b="1">
                <a:latin typeface="Alice"/>
                <a:ea typeface="Alice"/>
                <a:cs typeface="Alice"/>
                <a:sym typeface="Alice"/>
              </a:defRPr>
            </a:lvl2pPr>
            <a:lvl3pPr lvl="2" algn="ctr" rtl="0">
              <a:spcBef>
                <a:spcPts val="0"/>
              </a:spcBef>
              <a:spcAft>
                <a:spcPts val="0"/>
              </a:spcAft>
              <a:buSzPts val="2400"/>
              <a:buFont typeface="Alice"/>
              <a:buNone/>
              <a:defRPr sz="3200" b="1">
                <a:latin typeface="Alice"/>
                <a:ea typeface="Alice"/>
                <a:cs typeface="Alice"/>
                <a:sym typeface="Alice"/>
              </a:defRPr>
            </a:lvl3pPr>
            <a:lvl4pPr lvl="3" algn="ctr" rtl="0">
              <a:spcBef>
                <a:spcPts val="0"/>
              </a:spcBef>
              <a:spcAft>
                <a:spcPts val="0"/>
              </a:spcAft>
              <a:buSzPts val="2400"/>
              <a:buFont typeface="Alice"/>
              <a:buNone/>
              <a:defRPr sz="3200" b="1">
                <a:latin typeface="Alice"/>
                <a:ea typeface="Alice"/>
                <a:cs typeface="Alice"/>
                <a:sym typeface="Alice"/>
              </a:defRPr>
            </a:lvl4pPr>
            <a:lvl5pPr lvl="4" algn="ctr" rtl="0">
              <a:spcBef>
                <a:spcPts val="0"/>
              </a:spcBef>
              <a:spcAft>
                <a:spcPts val="0"/>
              </a:spcAft>
              <a:buSzPts val="2400"/>
              <a:buFont typeface="Alice"/>
              <a:buNone/>
              <a:defRPr sz="3200" b="1">
                <a:latin typeface="Alice"/>
                <a:ea typeface="Alice"/>
                <a:cs typeface="Alice"/>
                <a:sym typeface="Alice"/>
              </a:defRPr>
            </a:lvl5pPr>
            <a:lvl6pPr lvl="5" algn="ctr" rtl="0">
              <a:spcBef>
                <a:spcPts val="0"/>
              </a:spcBef>
              <a:spcAft>
                <a:spcPts val="0"/>
              </a:spcAft>
              <a:buSzPts val="2400"/>
              <a:buFont typeface="Alice"/>
              <a:buNone/>
              <a:defRPr sz="3200" b="1">
                <a:latin typeface="Alice"/>
                <a:ea typeface="Alice"/>
                <a:cs typeface="Alice"/>
                <a:sym typeface="Alice"/>
              </a:defRPr>
            </a:lvl6pPr>
            <a:lvl7pPr lvl="6" algn="ctr" rtl="0">
              <a:spcBef>
                <a:spcPts val="0"/>
              </a:spcBef>
              <a:spcAft>
                <a:spcPts val="0"/>
              </a:spcAft>
              <a:buSzPts val="2400"/>
              <a:buFont typeface="Alice"/>
              <a:buNone/>
              <a:defRPr sz="3200" b="1">
                <a:latin typeface="Alice"/>
                <a:ea typeface="Alice"/>
                <a:cs typeface="Alice"/>
                <a:sym typeface="Alice"/>
              </a:defRPr>
            </a:lvl7pPr>
            <a:lvl8pPr lvl="7" algn="ctr" rtl="0">
              <a:spcBef>
                <a:spcPts val="0"/>
              </a:spcBef>
              <a:spcAft>
                <a:spcPts val="0"/>
              </a:spcAft>
              <a:buSzPts val="2400"/>
              <a:buFont typeface="Alice"/>
              <a:buNone/>
              <a:defRPr sz="3200" b="1">
                <a:latin typeface="Alice"/>
                <a:ea typeface="Alice"/>
                <a:cs typeface="Alice"/>
                <a:sym typeface="Alice"/>
              </a:defRPr>
            </a:lvl8pPr>
            <a:lvl9pPr lvl="8" algn="ctr" rtl="0">
              <a:spcBef>
                <a:spcPts val="0"/>
              </a:spcBef>
              <a:spcAft>
                <a:spcPts val="0"/>
              </a:spcAft>
              <a:buSzPts val="2400"/>
              <a:buFont typeface="Alice"/>
              <a:buNone/>
              <a:defRPr sz="3200" b="1">
                <a:latin typeface="Alice"/>
                <a:ea typeface="Alice"/>
                <a:cs typeface="Alice"/>
                <a:sym typeface="Alice"/>
              </a:defRPr>
            </a:lvl9pPr>
          </a:lstStyle>
          <a:p>
            <a:r>
              <a:rPr lang="en-US"/>
              <a:t>Click to edit Master title style</a:t>
            </a:r>
            <a:endParaRPr/>
          </a:p>
        </p:txBody>
      </p:sp>
      <p:sp>
        <p:nvSpPr>
          <p:cNvPr id="236" name="Google Shape;236;p40"/>
          <p:cNvSpPr txBox="1">
            <a:spLocks noGrp="1"/>
          </p:cNvSpPr>
          <p:nvPr>
            <p:ph type="subTitle" idx="1"/>
          </p:nvPr>
        </p:nvSpPr>
        <p:spPr>
          <a:xfrm>
            <a:off x="967676" y="3895128"/>
            <a:ext cx="2386000" cy="896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a:t>Click to edit Master subtitle style</a:t>
            </a:r>
            <a:endParaRPr/>
          </a:p>
        </p:txBody>
      </p:sp>
      <p:sp>
        <p:nvSpPr>
          <p:cNvPr id="237" name="Google Shape;237;p40"/>
          <p:cNvSpPr txBox="1">
            <a:spLocks noGrp="1"/>
          </p:cNvSpPr>
          <p:nvPr>
            <p:ph type="title" idx="2"/>
          </p:nvPr>
        </p:nvSpPr>
        <p:spPr>
          <a:xfrm>
            <a:off x="8822909" y="3248741"/>
            <a:ext cx="2386000" cy="64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b="1">
                <a:latin typeface="Alice"/>
                <a:ea typeface="Alice"/>
                <a:cs typeface="Alice"/>
                <a:sym typeface="Alice"/>
              </a:defRPr>
            </a:lvl2pPr>
            <a:lvl3pPr lvl="2" algn="ctr" rtl="0">
              <a:spcBef>
                <a:spcPts val="0"/>
              </a:spcBef>
              <a:spcAft>
                <a:spcPts val="0"/>
              </a:spcAft>
              <a:buSzPts val="2400"/>
              <a:buFont typeface="Alice"/>
              <a:buNone/>
              <a:defRPr sz="3200" b="1">
                <a:latin typeface="Alice"/>
                <a:ea typeface="Alice"/>
                <a:cs typeface="Alice"/>
                <a:sym typeface="Alice"/>
              </a:defRPr>
            </a:lvl3pPr>
            <a:lvl4pPr lvl="3" algn="ctr" rtl="0">
              <a:spcBef>
                <a:spcPts val="0"/>
              </a:spcBef>
              <a:spcAft>
                <a:spcPts val="0"/>
              </a:spcAft>
              <a:buSzPts val="2400"/>
              <a:buFont typeface="Alice"/>
              <a:buNone/>
              <a:defRPr sz="3200" b="1">
                <a:latin typeface="Alice"/>
                <a:ea typeface="Alice"/>
                <a:cs typeface="Alice"/>
                <a:sym typeface="Alice"/>
              </a:defRPr>
            </a:lvl4pPr>
            <a:lvl5pPr lvl="4" algn="ctr" rtl="0">
              <a:spcBef>
                <a:spcPts val="0"/>
              </a:spcBef>
              <a:spcAft>
                <a:spcPts val="0"/>
              </a:spcAft>
              <a:buSzPts val="2400"/>
              <a:buFont typeface="Alice"/>
              <a:buNone/>
              <a:defRPr sz="3200" b="1">
                <a:latin typeface="Alice"/>
                <a:ea typeface="Alice"/>
                <a:cs typeface="Alice"/>
                <a:sym typeface="Alice"/>
              </a:defRPr>
            </a:lvl5pPr>
            <a:lvl6pPr lvl="5" algn="ctr" rtl="0">
              <a:spcBef>
                <a:spcPts val="0"/>
              </a:spcBef>
              <a:spcAft>
                <a:spcPts val="0"/>
              </a:spcAft>
              <a:buSzPts val="2400"/>
              <a:buFont typeface="Alice"/>
              <a:buNone/>
              <a:defRPr sz="3200" b="1">
                <a:latin typeface="Alice"/>
                <a:ea typeface="Alice"/>
                <a:cs typeface="Alice"/>
                <a:sym typeface="Alice"/>
              </a:defRPr>
            </a:lvl6pPr>
            <a:lvl7pPr lvl="6" algn="ctr" rtl="0">
              <a:spcBef>
                <a:spcPts val="0"/>
              </a:spcBef>
              <a:spcAft>
                <a:spcPts val="0"/>
              </a:spcAft>
              <a:buSzPts val="2400"/>
              <a:buFont typeface="Alice"/>
              <a:buNone/>
              <a:defRPr sz="3200" b="1">
                <a:latin typeface="Alice"/>
                <a:ea typeface="Alice"/>
                <a:cs typeface="Alice"/>
                <a:sym typeface="Alice"/>
              </a:defRPr>
            </a:lvl7pPr>
            <a:lvl8pPr lvl="7" algn="ctr" rtl="0">
              <a:spcBef>
                <a:spcPts val="0"/>
              </a:spcBef>
              <a:spcAft>
                <a:spcPts val="0"/>
              </a:spcAft>
              <a:buSzPts val="2400"/>
              <a:buFont typeface="Alice"/>
              <a:buNone/>
              <a:defRPr sz="3200" b="1">
                <a:latin typeface="Alice"/>
                <a:ea typeface="Alice"/>
                <a:cs typeface="Alice"/>
                <a:sym typeface="Alice"/>
              </a:defRPr>
            </a:lvl8pPr>
            <a:lvl9pPr lvl="8" algn="ctr" rtl="0">
              <a:spcBef>
                <a:spcPts val="0"/>
              </a:spcBef>
              <a:spcAft>
                <a:spcPts val="0"/>
              </a:spcAft>
              <a:buSzPts val="2400"/>
              <a:buFont typeface="Alice"/>
              <a:buNone/>
              <a:defRPr sz="3200" b="1">
                <a:latin typeface="Alice"/>
                <a:ea typeface="Alice"/>
                <a:cs typeface="Alice"/>
                <a:sym typeface="Alice"/>
              </a:defRPr>
            </a:lvl9pPr>
          </a:lstStyle>
          <a:p>
            <a:r>
              <a:rPr lang="en-US"/>
              <a:t>Click to edit Master title style</a:t>
            </a:r>
            <a:endParaRPr/>
          </a:p>
        </p:txBody>
      </p:sp>
      <p:sp>
        <p:nvSpPr>
          <p:cNvPr id="238" name="Google Shape;238;p40"/>
          <p:cNvSpPr txBox="1">
            <a:spLocks noGrp="1"/>
          </p:cNvSpPr>
          <p:nvPr>
            <p:ph type="subTitle" idx="3"/>
          </p:nvPr>
        </p:nvSpPr>
        <p:spPr>
          <a:xfrm>
            <a:off x="8822909" y="3895128"/>
            <a:ext cx="2386000" cy="896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a:t>Click to edit Master subtitle style</a:t>
            </a:r>
            <a:endParaRPr/>
          </a:p>
        </p:txBody>
      </p:sp>
      <p:sp>
        <p:nvSpPr>
          <p:cNvPr id="239" name="Google Shape;239;p40"/>
          <p:cNvSpPr txBox="1">
            <a:spLocks noGrp="1"/>
          </p:cNvSpPr>
          <p:nvPr>
            <p:ph type="title" idx="4"/>
          </p:nvPr>
        </p:nvSpPr>
        <p:spPr>
          <a:xfrm>
            <a:off x="3592005" y="3248741"/>
            <a:ext cx="2386000" cy="64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b="1">
                <a:latin typeface="Alice"/>
                <a:ea typeface="Alice"/>
                <a:cs typeface="Alice"/>
                <a:sym typeface="Alice"/>
              </a:defRPr>
            </a:lvl2pPr>
            <a:lvl3pPr lvl="2" algn="ctr" rtl="0">
              <a:spcBef>
                <a:spcPts val="0"/>
              </a:spcBef>
              <a:spcAft>
                <a:spcPts val="0"/>
              </a:spcAft>
              <a:buSzPts val="2400"/>
              <a:buFont typeface="Alice"/>
              <a:buNone/>
              <a:defRPr sz="3200" b="1">
                <a:latin typeface="Alice"/>
                <a:ea typeface="Alice"/>
                <a:cs typeface="Alice"/>
                <a:sym typeface="Alice"/>
              </a:defRPr>
            </a:lvl3pPr>
            <a:lvl4pPr lvl="3" algn="ctr" rtl="0">
              <a:spcBef>
                <a:spcPts val="0"/>
              </a:spcBef>
              <a:spcAft>
                <a:spcPts val="0"/>
              </a:spcAft>
              <a:buSzPts val="2400"/>
              <a:buFont typeface="Alice"/>
              <a:buNone/>
              <a:defRPr sz="3200" b="1">
                <a:latin typeface="Alice"/>
                <a:ea typeface="Alice"/>
                <a:cs typeface="Alice"/>
                <a:sym typeface="Alice"/>
              </a:defRPr>
            </a:lvl4pPr>
            <a:lvl5pPr lvl="4" algn="ctr" rtl="0">
              <a:spcBef>
                <a:spcPts val="0"/>
              </a:spcBef>
              <a:spcAft>
                <a:spcPts val="0"/>
              </a:spcAft>
              <a:buSzPts val="2400"/>
              <a:buFont typeface="Alice"/>
              <a:buNone/>
              <a:defRPr sz="3200" b="1">
                <a:latin typeface="Alice"/>
                <a:ea typeface="Alice"/>
                <a:cs typeface="Alice"/>
                <a:sym typeface="Alice"/>
              </a:defRPr>
            </a:lvl5pPr>
            <a:lvl6pPr lvl="5" algn="ctr" rtl="0">
              <a:spcBef>
                <a:spcPts val="0"/>
              </a:spcBef>
              <a:spcAft>
                <a:spcPts val="0"/>
              </a:spcAft>
              <a:buSzPts val="2400"/>
              <a:buFont typeface="Alice"/>
              <a:buNone/>
              <a:defRPr sz="3200" b="1">
                <a:latin typeface="Alice"/>
                <a:ea typeface="Alice"/>
                <a:cs typeface="Alice"/>
                <a:sym typeface="Alice"/>
              </a:defRPr>
            </a:lvl6pPr>
            <a:lvl7pPr lvl="6" algn="ctr" rtl="0">
              <a:spcBef>
                <a:spcPts val="0"/>
              </a:spcBef>
              <a:spcAft>
                <a:spcPts val="0"/>
              </a:spcAft>
              <a:buSzPts val="2400"/>
              <a:buFont typeface="Alice"/>
              <a:buNone/>
              <a:defRPr sz="3200" b="1">
                <a:latin typeface="Alice"/>
                <a:ea typeface="Alice"/>
                <a:cs typeface="Alice"/>
                <a:sym typeface="Alice"/>
              </a:defRPr>
            </a:lvl7pPr>
            <a:lvl8pPr lvl="7" algn="ctr" rtl="0">
              <a:spcBef>
                <a:spcPts val="0"/>
              </a:spcBef>
              <a:spcAft>
                <a:spcPts val="0"/>
              </a:spcAft>
              <a:buSzPts val="2400"/>
              <a:buFont typeface="Alice"/>
              <a:buNone/>
              <a:defRPr sz="3200" b="1">
                <a:latin typeface="Alice"/>
                <a:ea typeface="Alice"/>
                <a:cs typeface="Alice"/>
                <a:sym typeface="Alice"/>
              </a:defRPr>
            </a:lvl8pPr>
            <a:lvl9pPr lvl="8" algn="ctr" rtl="0">
              <a:spcBef>
                <a:spcPts val="0"/>
              </a:spcBef>
              <a:spcAft>
                <a:spcPts val="0"/>
              </a:spcAft>
              <a:buSzPts val="2400"/>
              <a:buFont typeface="Alice"/>
              <a:buNone/>
              <a:defRPr sz="3200" b="1">
                <a:latin typeface="Alice"/>
                <a:ea typeface="Alice"/>
                <a:cs typeface="Alice"/>
                <a:sym typeface="Alice"/>
              </a:defRPr>
            </a:lvl9pPr>
          </a:lstStyle>
          <a:p>
            <a:r>
              <a:rPr lang="en-US"/>
              <a:t>Click to edit Master title style</a:t>
            </a:r>
            <a:endParaRPr/>
          </a:p>
        </p:txBody>
      </p:sp>
      <p:sp>
        <p:nvSpPr>
          <p:cNvPr id="240" name="Google Shape;240;p40"/>
          <p:cNvSpPr txBox="1">
            <a:spLocks noGrp="1"/>
          </p:cNvSpPr>
          <p:nvPr>
            <p:ph type="subTitle" idx="5"/>
          </p:nvPr>
        </p:nvSpPr>
        <p:spPr>
          <a:xfrm>
            <a:off x="3592005" y="3895128"/>
            <a:ext cx="2386000" cy="896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a:t>Click to edit Master subtitle style</a:t>
            </a:r>
            <a:endParaRPr/>
          </a:p>
        </p:txBody>
      </p:sp>
      <p:sp>
        <p:nvSpPr>
          <p:cNvPr id="241" name="Google Shape;241;p40"/>
          <p:cNvSpPr txBox="1">
            <a:spLocks noGrp="1"/>
          </p:cNvSpPr>
          <p:nvPr>
            <p:ph type="title" idx="6"/>
          </p:nvPr>
        </p:nvSpPr>
        <p:spPr>
          <a:xfrm>
            <a:off x="6216523" y="3248741"/>
            <a:ext cx="2386000" cy="64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b="1">
                <a:latin typeface="Alice"/>
                <a:ea typeface="Alice"/>
                <a:cs typeface="Alice"/>
                <a:sym typeface="Alice"/>
              </a:defRPr>
            </a:lvl2pPr>
            <a:lvl3pPr lvl="2" algn="ctr" rtl="0">
              <a:spcBef>
                <a:spcPts val="0"/>
              </a:spcBef>
              <a:spcAft>
                <a:spcPts val="0"/>
              </a:spcAft>
              <a:buSzPts val="2400"/>
              <a:buFont typeface="Alice"/>
              <a:buNone/>
              <a:defRPr sz="3200" b="1">
                <a:latin typeface="Alice"/>
                <a:ea typeface="Alice"/>
                <a:cs typeface="Alice"/>
                <a:sym typeface="Alice"/>
              </a:defRPr>
            </a:lvl3pPr>
            <a:lvl4pPr lvl="3" algn="ctr" rtl="0">
              <a:spcBef>
                <a:spcPts val="0"/>
              </a:spcBef>
              <a:spcAft>
                <a:spcPts val="0"/>
              </a:spcAft>
              <a:buSzPts val="2400"/>
              <a:buFont typeface="Alice"/>
              <a:buNone/>
              <a:defRPr sz="3200" b="1">
                <a:latin typeface="Alice"/>
                <a:ea typeface="Alice"/>
                <a:cs typeface="Alice"/>
                <a:sym typeface="Alice"/>
              </a:defRPr>
            </a:lvl4pPr>
            <a:lvl5pPr lvl="4" algn="ctr" rtl="0">
              <a:spcBef>
                <a:spcPts val="0"/>
              </a:spcBef>
              <a:spcAft>
                <a:spcPts val="0"/>
              </a:spcAft>
              <a:buSzPts val="2400"/>
              <a:buFont typeface="Alice"/>
              <a:buNone/>
              <a:defRPr sz="3200" b="1">
                <a:latin typeface="Alice"/>
                <a:ea typeface="Alice"/>
                <a:cs typeface="Alice"/>
                <a:sym typeface="Alice"/>
              </a:defRPr>
            </a:lvl5pPr>
            <a:lvl6pPr lvl="5" algn="ctr" rtl="0">
              <a:spcBef>
                <a:spcPts val="0"/>
              </a:spcBef>
              <a:spcAft>
                <a:spcPts val="0"/>
              </a:spcAft>
              <a:buSzPts val="2400"/>
              <a:buFont typeface="Alice"/>
              <a:buNone/>
              <a:defRPr sz="3200" b="1">
                <a:latin typeface="Alice"/>
                <a:ea typeface="Alice"/>
                <a:cs typeface="Alice"/>
                <a:sym typeface="Alice"/>
              </a:defRPr>
            </a:lvl6pPr>
            <a:lvl7pPr lvl="6" algn="ctr" rtl="0">
              <a:spcBef>
                <a:spcPts val="0"/>
              </a:spcBef>
              <a:spcAft>
                <a:spcPts val="0"/>
              </a:spcAft>
              <a:buSzPts val="2400"/>
              <a:buFont typeface="Alice"/>
              <a:buNone/>
              <a:defRPr sz="3200" b="1">
                <a:latin typeface="Alice"/>
                <a:ea typeface="Alice"/>
                <a:cs typeface="Alice"/>
                <a:sym typeface="Alice"/>
              </a:defRPr>
            </a:lvl7pPr>
            <a:lvl8pPr lvl="7" algn="ctr" rtl="0">
              <a:spcBef>
                <a:spcPts val="0"/>
              </a:spcBef>
              <a:spcAft>
                <a:spcPts val="0"/>
              </a:spcAft>
              <a:buSzPts val="2400"/>
              <a:buFont typeface="Alice"/>
              <a:buNone/>
              <a:defRPr sz="3200" b="1">
                <a:latin typeface="Alice"/>
                <a:ea typeface="Alice"/>
                <a:cs typeface="Alice"/>
                <a:sym typeface="Alice"/>
              </a:defRPr>
            </a:lvl8pPr>
            <a:lvl9pPr lvl="8" algn="ctr" rtl="0">
              <a:spcBef>
                <a:spcPts val="0"/>
              </a:spcBef>
              <a:spcAft>
                <a:spcPts val="0"/>
              </a:spcAft>
              <a:buSzPts val="2400"/>
              <a:buFont typeface="Alice"/>
              <a:buNone/>
              <a:defRPr sz="3200" b="1">
                <a:latin typeface="Alice"/>
                <a:ea typeface="Alice"/>
                <a:cs typeface="Alice"/>
                <a:sym typeface="Alice"/>
              </a:defRPr>
            </a:lvl9pPr>
          </a:lstStyle>
          <a:p>
            <a:r>
              <a:rPr lang="en-US"/>
              <a:t>Click to edit Master title style</a:t>
            </a:r>
            <a:endParaRPr/>
          </a:p>
        </p:txBody>
      </p:sp>
      <p:sp>
        <p:nvSpPr>
          <p:cNvPr id="242" name="Google Shape;242;p40"/>
          <p:cNvSpPr txBox="1">
            <a:spLocks noGrp="1"/>
          </p:cNvSpPr>
          <p:nvPr>
            <p:ph type="subTitle" idx="7"/>
          </p:nvPr>
        </p:nvSpPr>
        <p:spPr>
          <a:xfrm>
            <a:off x="6216523" y="3895128"/>
            <a:ext cx="2386000" cy="896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a:t>Click to edit Master subtitle style</a:t>
            </a:r>
            <a:endParaRPr/>
          </a:p>
        </p:txBody>
      </p:sp>
      <p:sp>
        <p:nvSpPr>
          <p:cNvPr id="243" name="Google Shape;243;p40"/>
          <p:cNvSpPr txBox="1">
            <a:spLocks noGrp="1"/>
          </p:cNvSpPr>
          <p:nvPr>
            <p:ph type="title" idx="8"/>
          </p:nvPr>
        </p:nvSpPr>
        <p:spPr>
          <a:xfrm>
            <a:off x="3433633" y="603121"/>
            <a:ext cx="5324800" cy="85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311650920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44"/>
        <p:cNvGrpSpPr/>
        <p:nvPr/>
      </p:nvGrpSpPr>
      <p:grpSpPr>
        <a:xfrm>
          <a:off x="0" y="0"/>
          <a:ext cx="0" cy="0"/>
          <a:chOff x="0" y="0"/>
          <a:chExt cx="0" cy="0"/>
        </a:xfrm>
      </p:grpSpPr>
      <p:pic>
        <p:nvPicPr>
          <p:cNvPr id="245" name="Google Shape;245;p41"/>
          <p:cNvPicPr preferRelativeResize="0"/>
          <p:nvPr/>
        </p:nvPicPr>
        <p:blipFill rotWithShape="1">
          <a:blip r:embed="rId2">
            <a:alphaModFix/>
          </a:blip>
          <a:srcRect t="89" b="99"/>
          <a:stretch/>
        </p:blipFill>
        <p:spPr>
          <a:xfrm rot="10800000">
            <a:off x="-50566" y="-21267"/>
            <a:ext cx="12293135" cy="6900533"/>
          </a:xfrm>
          <a:prstGeom prst="rect">
            <a:avLst/>
          </a:prstGeom>
          <a:noFill/>
          <a:ln>
            <a:noFill/>
          </a:ln>
        </p:spPr>
      </p:pic>
      <p:sp>
        <p:nvSpPr>
          <p:cNvPr id="246" name="Google Shape;246;p41"/>
          <p:cNvSpPr txBox="1">
            <a:spLocks noGrp="1"/>
          </p:cNvSpPr>
          <p:nvPr>
            <p:ph type="title"/>
          </p:nvPr>
        </p:nvSpPr>
        <p:spPr>
          <a:xfrm>
            <a:off x="1163200" y="2095867"/>
            <a:ext cx="2931200" cy="70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b="1">
                <a:latin typeface="Alice"/>
                <a:ea typeface="Alice"/>
                <a:cs typeface="Alice"/>
                <a:sym typeface="Alice"/>
              </a:defRPr>
            </a:lvl2pPr>
            <a:lvl3pPr lvl="2" algn="ctr" rtl="0">
              <a:spcBef>
                <a:spcPts val="0"/>
              </a:spcBef>
              <a:spcAft>
                <a:spcPts val="0"/>
              </a:spcAft>
              <a:buSzPts val="2400"/>
              <a:buFont typeface="Alice"/>
              <a:buNone/>
              <a:defRPr sz="3200" b="1">
                <a:latin typeface="Alice"/>
                <a:ea typeface="Alice"/>
                <a:cs typeface="Alice"/>
                <a:sym typeface="Alice"/>
              </a:defRPr>
            </a:lvl3pPr>
            <a:lvl4pPr lvl="3" algn="ctr" rtl="0">
              <a:spcBef>
                <a:spcPts val="0"/>
              </a:spcBef>
              <a:spcAft>
                <a:spcPts val="0"/>
              </a:spcAft>
              <a:buSzPts val="2400"/>
              <a:buFont typeface="Alice"/>
              <a:buNone/>
              <a:defRPr sz="3200" b="1">
                <a:latin typeface="Alice"/>
                <a:ea typeface="Alice"/>
                <a:cs typeface="Alice"/>
                <a:sym typeface="Alice"/>
              </a:defRPr>
            </a:lvl4pPr>
            <a:lvl5pPr lvl="4" algn="ctr" rtl="0">
              <a:spcBef>
                <a:spcPts val="0"/>
              </a:spcBef>
              <a:spcAft>
                <a:spcPts val="0"/>
              </a:spcAft>
              <a:buSzPts val="2400"/>
              <a:buFont typeface="Alice"/>
              <a:buNone/>
              <a:defRPr sz="3200" b="1">
                <a:latin typeface="Alice"/>
                <a:ea typeface="Alice"/>
                <a:cs typeface="Alice"/>
                <a:sym typeface="Alice"/>
              </a:defRPr>
            </a:lvl5pPr>
            <a:lvl6pPr lvl="5" algn="ctr" rtl="0">
              <a:spcBef>
                <a:spcPts val="0"/>
              </a:spcBef>
              <a:spcAft>
                <a:spcPts val="0"/>
              </a:spcAft>
              <a:buSzPts val="2400"/>
              <a:buFont typeface="Alice"/>
              <a:buNone/>
              <a:defRPr sz="3200" b="1">
                <a:latin typeface="Alice"/>
                <a:ea typeface="Alice"/>
                <a:cs typeface="Alice"/>
                <a:sym typeface="Alice"/>
              </a:defRPr>
            </a:lvl6pPr>
            <a:lvl7pPr lvl="6" algn="ctr" rtl="0">
              <a:spcBef>
                <a:spcPts val="0"/>
              </a:spcBef>
              <a:spcAft>
                <a:spcPts val="0"/>
              </a:spcAft>
              <a:buSzPts val="2400"/>
              <a:buFont typeface="Alice"/>
              <a:buNone/>
              <a:defRPr sz="3200" b="1">
                <a:latin typeface="Alice"/>
                <a:ea typeface="Alice"/>
                <a:cs typeface="Alice"/>
                <a:sym typeface="Alice"/>
              </a:defRPr>
            </a:lvl7pPr>
            <a:lvl8pPr lvl="7" algn="ctr" rtl="0">
              <a:spcBef>
                <a:spcPts val="0"/>
              </a:spcBef>
              <a:spcAft>
                <a:spcPts val="0"/>
              </a:spcAft>
              <a:buSzPts val="2400"/>
              <a:buFont typeface="Alice"/>
              <a:buNone/>
              <a:defRPr sz="3200" b="1">
                <a:latin typeface="Alice"/>
                <a:ea typeface="Alice"/>
                <a:cs typeface="Alice"/>
                <a:sym typeface="Alice"/>
              </a:defRPr>
            </a:lvl8pPr>
            <a:lvl9pPr lvl="8" algn="ctr" rtl="0">
              <a:spcBef>
                <a:spcPts val="0"/>
              </a:spcBef>
              <a:spcAft>
                <a:spcPts val="0"/>
              </a:spcAft>
              <a:buSzPts val="2400"/>
              <a:buFont typeface="Alice"/>
              <a:buNone/>
              <a:defRPr sz="3200" b="1">
                <a:latin typeface="Alice"/>
                <a:ea typeface="Alice"/>
                <a:cs typeface="Alice"/>
                <a:sym typeface="Alice"/>
              </a:defRPr>
            </a:lvl9pPr>
          </a:lstStyle>
          <a:p>
            <a:r>
              <a:rPr lang="en-US"/>
              <a:t>Click to edit Master title style</a:t>
            </a:r>
            <a:endParaRPr/>
          </a:p>
        </p:txBody>
      </p:sp>
      <p:sp>
        <p:nvSpPr>
          <p:cNvPr id="247" name="Google Shape;247;p41"/>
          <p:cNvSpPr txBox="1">
            <a:spLocks noGrp="1"/>
          </p:cNvSpPr>
          <p:nvPr>
            <p:ph type="subTitle" idx="1"/>
          </p:nvPr>
        </p:nvSpPr>
        <p:spPr>
          <a:xfrm>
            <a:off x="1163200" y="2705256"/>
            <a:ext cx="2931200" cy="646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a:t>Click to edit Master subtitle style</a:t>
            </a:r>
            <a:endParaRPr/>
          </a:p>
        </p:txBody>
      </p:sp>
      <p:sp>
        <p:nvSpPr>
          <p:cNvPr id="248" name="Google Shape;248;p41"/>
          <p:cNvSpPr txBox="1">
            <a:spLocks noGrp="1"/>
          </p:cNvSpPr>
          <p:nvPr>
            <p:ph type="title" idx="2"/>
          </p:nvPr>
        </p:nvSpPr>
        <p:spPr>
          <a:xfrm>
            <a:off x="4630400" y="2095867"/>
            <a:ext cx="2931200" cy="70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b="1">
                <a:latin typeface="Alice"/>
                <a:ea typeface="Alice"/>
                <a:cs typeface="Alice"/>
                <a:sym typeface="Alice"/>
              </a:defRPr>
            </a:lvl2pPr>
            <a:lvl3pPr lvl="2" algn="ctr" rtl="0">
              <a:spcBef>
                <a:spcPts val="0"/>
              </a:spcBef>
              <a:spcAft>
                <a:spcPts val="0"/>
              </a:spcAft>
              <a:buSzPts val="2400"/>
              <a:buFont typeface="Alice"/>
              <a:buNone/>
              <a:defRPr sz="3200" b="1">
                <a:latin typeface="Alice"/>
                <a:ea typeface="Alice"/>
                <a:cs typeface="Alice"/>
                <a:sym typeface="Alice"/>
              </a:defRPr>
            </a:lvl3pPr>
            <a:lvl4pPr lvl="3" algn="ctr" rtl="0">
              <a:spcBef>
                <a:spcPts val="0"/>
              </a:spcBef>
              <a:spcAft>
                <a:spcPts val="0"/>
              </a:spcAft>
              <a:buSzPts val="2400"/>
              <a:buFont typeface="Alice"/>
              <a:buNone/>
              <a:defRPr sz="3200" b="1">
                <a:latin typeface="Alice"/>
                <a:ea typeface="Alice"/>
                <a:cs typeface="Alice"/>
                <a:sym typeface="Alice"/>
              </a:defRPr>
            </a:lvl4pPr>
            <a:lvl5pPr lvl="4" algn="ctr" rtl="0">
              <a:spcBef>
                <a:spcPts val="0"/>
              </a:spcBef>
              <a:spcAft>
                <a:spcPts val="0"/>
              </a:spcAft>
              <a:buSzPts val="2400"/>
              <a:buFont typeface="Alice"/>
              <a:buNone/>
              <a:defRPr sz="3200" b="1">
                <a:latin typeface="Alice"/>
                <a:ea typeface="Alice"/>
                <a:cs typeface="Alice"/>
                <a:sym typeface="Alice"/>
              </a:defRPr>
            </a:lvl5pPr>
            <a:lvl6pPr lvl="5" algn="ctr" rtl="0">
              <a:spcBef>
                <a:spcPts val="0"/>
              </a:spcBef>
              <a:spcAft>
                <a:spcPts val="0"/>
              </a:spcAft>
              <a:buSzPts val="2400"/>
              <a:buFont typeface="Alice"/>
              <a:buNone/>
              <a:defRPr sz="3200" b="1">
                <a:latin typeface="Alice"/>
                <a:ea typeface="Alice"/>
                <a:cs typeface="Alice"/>
                <a:sym typeface="Alice"/>
              </a:defRPr>
            </a:lvl6pPr>
            <a:lvl7pPr lvl="6" algn="ctr" rtl="0">
              <a:spcBef>
                <a:spcPts val="0"/>
              </a:spcBef>
              <a:spcAft>
                <a:spcPts val="0"/>
              </a:spcAft>
              <a:buSzPts val="2400"/>
              <a:buFont typeface="Alice"/>
              <a:buNone/>
              <a:defRPr sz="3200" b="1">
                <a:latin typeface="Alice"/>
                <a:ea typeface="Alice"/>
                <a:cs typeface="Alice"/>
                <a:sym typeface="Alice"/>
              </a:defRPr>
            </a:lvl7pPr>
            <a:lvl8pPr lvl="7" algn="ctr" rtl="0">
              <a:spcBef>
                <a:spcPts val="0"/>
              </a:spcBef>
              <a:spcAft>
                <a:spcPts val="0"/>
              </a:spcAft>
              <a:buSzPts val="2400"/>
              <a:buFont typeface="Alice"/>
              <a:buNone/>
              <a:defRPr sz="3200" b="1">
                <a:latin typeface="Alice"/>
                <a:ea typeface="Alice"/>
                <a:cs typeface="Alice"/>
                <a:sym typeface="Alice"/>
              </a:defRPr>
            </a:lvl8pPr>
            <a:lvl9pPr lvl="8" algn="ctr" rtl="0">
              <a:spcBef>
                <a:spcPts val="0"/>
              </a:spcBef>
              <a:spcAft>
                <a:spcPts val="0"/>
              </a:spcAft>
              <a:buSzPts val="2400"/>
              <a:buFont typeface="Alice"/>
              <a:buNone/>
              <a:defRPr sz="3200" b="1">
                <a:latin typeface="Alice"/>
                <a:ea typeface="Alice"/>
                <a:cs typeface="Alice"/>
                <a:sym typeface="Alice"/>
              </a:defRPr>
            </a:lvl9pPr>
          </a:lstStyle>
          <a:p>
            <a:r>
              <a:rPr lang="en-US"/>
              <a:t>Click to edit Master title style</a:t>
            </a:r>
            <a:endParaRPr/>
          </a:p>
        </p:txBody>
      </p:sp>
      <p:sp>
        <p:nvSpPr>
          <p:cNvPr id="249" name="Google Shape;249;p41"/>
          <p:cNvSpPr txBox="1">
            <a:spLocks noGrp="1"/>
          </p:cNvSpPr>
          <p:nvPr>
            <p:ph type="subTitle" idx="3"/>
          </p:nvPr>
        </p:nvSpPr>
        <p:spPr>
          <a:xfrm>
            <a:off x="4630400" y="2705256"/>
            <a:ext cx="2931200" cy="646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a:t>Click to edit Master subtitle style</a:t>
            </a:r>
            <a:endParaRPr/>
          </a:p>
        </p:txBody>
      </p:sp>
      <p:sp>
        <p:nvSpPr>
          <p:cNvPr id="250" name="Google Shape;250;p41"/>
          <p:cNvSpPr txBox="1">
            <a:spLocks noGrp="1"/>
          </p:cNvSpPr>
          <p:nvPr>
            <p:ph type="title" idx="4"/>
          </p:nvPr>
        </p:nvSpPr>
        <p:spPr>
          <a:xfrm>
            <a:off x="1163200" y="4007067"/>
            <a:ext cx="2931200" cy="70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b="1">
                <a:latin typeface="Alice"/>
                <a:ea typeface="Alice"/>
                <a:cs typeface="Alice"/>
                <a:sym typeface="Alice"/>
              </a:defRPr>
            </a:lvl2pPr>
            <a:lvl3pPr lvl="2" algn="ctr" rtl="0">
              <a:spcBef>
                <a:spcPts val="0"/>
              </a:spcBef>
              <a:spcAft>
                <a:spcPts val="0"/>
              </a:spcAft>
              <a:buSzPts val="2400"/>
              <a:buFont typeface="Alice"/>
              <a:buNone/>
              <a:defRPr sz="3200" b="1">
                <a:latin typeface="Alice"/>
                <a:ea typeface="Alice"/>
                <a:cs typeface="Alice"/>
                <a:sym typeface="Alice"/>
              </a:defRPr>
            </a:lvl3pPr>
            <a:lvl4pPr lvl="3" algn="ctr" rtl="0">
              <a:spcBef>
                <a:spcPts val="0"/>
              </a:spcBef>
              <a:spcAft>
                <a:spcPts val="0"/>
              </a:spcAft>
              <a:buSzPts val="2400"/>
              <a:buFont typeface="Alice"/>
              <a:buNone/>
              <a:defRPr sz="3200" b="1">
                <a:latin typeface="Alice"/>
                <a:ea typeface="Alice"/>
                <a:cs typeface="Alice"/>
                <a:sym typeface="Alice"/>
              </a:defRPr>
            </a:lvl4pPr>
            <a:lvl5pPr lvl="4" algn="ctr" rtl="0">
              <a:spcBef>
                <a:spcPts val="0"/>
              </a:spcBef>
              <a:spcAft>
                <a:spcPts val="0"/>
              </a:spcAft>
              <a:buSzPts val="2400"/>
              <a:buFont typeface="Alice"/>
              <a:buNone/>
              <a:defRPr sz="3200" b="1">
                <a:latin typeface="Alice"/>
                <a:ea typeface="Alice"/>
                <a:cs typeface="Alice"/>
                <a:sym typeface="Alice"/>
              </a:defRPr>
            </a:lvl5pPr>
            <a:lvl6pPr lvl="5" algn="ctr" rtl="0">
              <a:spcBef>
                <a:spcPts val="0"/>
              </a:spcBef>
              <a:spcAft>
                <a:spcPts val="0"/>
              </a:spcAft>
              <a:buSzPts val="2400"/>
              <a:buFont typeface="Alice"/>
              <a:buNone/>
              <a:defRPr sz="3200" b="1">
                <a:latin typeface="Alice"/>
                <a:ea typeface="Alice"/>
                <a:cs typeface="Alice"/>
                <a:sym typeface="Alice"/>
              </a:defRPr>
            </a:lvl6pPr>
            <a:lvl7pPr lvl="6" algn="ctr" rtl="0">
              <a:spcBef>
                <a:spcPts val="0"/>
              </a:spcBef>
              <a:spcAft>
                <a:spcPts val="0"/>
              </a:spcAft>
              <a:buSzPts val="2400"/>
              <a:buFont typeface="Alice"/>
              <a:buNone/>
              <a:defRPr sz="3200" b="1">
                <a:latin typeface="Alice"/>
                <a:ea typeface="Alice"/>
                <a:cs typeface="Alice"/>
                <a:sym typeface="Alice"/>
              </a:defRPr>
            </a:lvl7pPr>
            <a:lvl8pPr lvl="7" algn="ctr" rtl="0">
              <a:spcBef>
                <a:spcPts val="0"/>
              </a:spcBef>
              <a:spcAft>
                <a:spcPts val="0"/>
              </a:spcAft>
              <a:buSzPts val="2400"/>
              <a:buFont typeface="Alice"/>
              <a:buNone/>
              <a:defRPr sz="3200" b="1">
                <a:latin typeface="Alice"/>
                <a:ea typeface="Alice"/>
                <a:cs typeface="Alice"/>
                <a:sym typeface="Alice"/>
              </a:defRPr>
            </a:lvl8pPr>
            <a:lvl9pPr lvl="8" algn="ctr" rtl="0">
              <a:spcBef>
                <a:spcPts val="0"/>
              </a:spcBef>
              <a:spcAft>
                <a:spcPts val="0"/>
              </a:spcAft>
              <a:buSzPts val="2400"/>
              <a:buFont typeface="Alice"/>
              <a:buNone/>
              <a:defRPr sz="3200" b="1">
                <a:latin typeface="Alice"/>
                <a:ea typeface="Alice"/>
                <a:cs typeface="Alice"/>
                <a:sym typeface="Alice"/>
              </a:defRPr>
            </a:lvl9pPr>
          </a:lstStyle>
          <a:p>
            <a:r>
              <a:rPr lang="en-US"/>
              <a:t>Click to edit Master title style</a:t>
            </a:r>
            <a:endParaRPr/>
          </a:p>
        </p:txBody>
      </p:sp>
      <p:sp>
        <p:nvSpPr>
          <p:cNvPr id="251" name="Google Shape;251;p41"/>
          <p:cNvSpPr txBox="1">
            <a:spLocks noGrp="1"/>
          </p:cNvSpPr>
          <p:nvPr>
            <p:ph type="subTitle" idx="5"/>
          </p:nvPr>
        </p:nvSpPr>
        <p:spPr>
          <a:xfrm>
            <a:off x="1163200" y="4631735"/>
            <a:ext cx="2931200" cy="646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a:t>Click to edit Master subtitle style</a:t>
            </a:r>
            <a:endParaRPr/>
          </a:p>
        </p:txBody>
      </p:sp>
      <p:sp>
        <p:nvSpPr>
          <p:cNvPr id="252" name="Google Shape;252;p41"/>
          <p:cNvSpPr txBox="1">
            <a:spLocks noGrp="1"/>
          </p:cNvSpPr>
          <p:nvPr>
            <p:ph type="title" idx="6"/>
          </p:nvPr>
        </p:nvSpPr>
        <p:spPr>
          <a:xfrm>
            <a:off x="4630400" y="4007067"/>
            <a:ext cx="2931200" cy="70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b="1">
                <a:latin typeface="Alice"/>
                <a:ea typeface="Alice"/>
                <a:cs typeface="Alice"/>
                <a:sym typeface="Alice"/>
              </a:defRPr>
            </a:lvl2pPr>
            <a:lvl3pPr lvl="2" algn="ctr" rtl="0">
              <a:spcBef>
                <a:spcPts val="0"/>
              </a:spcBef>
              <a:spcAft>
                <a:spcPts val="0"/>
              </a:spcAft>
              <a:buSzPts val="2400"/>
              <a:buFont typeface="Alice"/>
              <a:buNone/>
              <a:defRPr sz="3200" b="1">
                <a:latin typeface="Alice"/>
                <a:ea typeface="Alice"/>
                <a:cs typeface="Alice"/>
                <a:sym typeface="Alice"/>
              </a:defRPr>
            </a:lvl3pPr>
            <a:lvl4pPr lvl="3" algn="ctr" rtl="0">
              <a:spcBef>
                <a:spcPts val="0"/>
              </a:spcBef>
              <a:spcAft>
                <a:spcPts val="0"/>
              </a:spcAft>
              <a:buSzPts val="2400"/>
              <a:buFont typeface="Alice"/>
              <a:buNone/>
              <a:defRPr sz="3200" b="1">
                <a:latin typeface="Alice"/>
                <a:ea typeface="Alice"/>
                <a:cs typeface="Alice"/>
                <a:sym typeface="Alice"/>
              </a:defRPr>
            </a:lvl4pPr>
            <a:lvl5pPr lvl="4" algn="ctr" rtl="0">
              <a:spcBef>
                <a:spcPts val="0"/>
              </a:spcBef>
              <a:spcAft>
                <a:spcPts val="0"/>
              </a:spcAft>
              <a:buSzPts val="2400"/>
              <a:buFont typeface="Alice"/>
              <a:buNone/>
              <a:defRPr sz="3200" b="1">
                <a:latin typeface="Alice"/>
                <a:ea typeface="Alice"/>
                <a:cs typeface="Alice"/>
                <a:sym typeface="Alice"/>
              </a:defRPr>
            </a:lvl5pPr>
            <a:lvl6pPr lvl="5" algn="ctr" rtl="0">
              <a:spcBef>
                <a:spcPts val="0"/>
              </a:spcBef>
              <a:spcAft>
                <a:spcPts val="0"/>
              </a:spcAft>
              <a:buSzPts val="2400"/>
              <a:buFont typeface="Alice"/>
              <a:buNone/>
              <a:defRPr sz="3200" b="1">
                <a:latin typeface="Alice"/>
                <a:ea typeface="Alice"/>
                <a:cs typeface="Alice"/>
                <a:sym typeface="Alice"/>
              </a:defRPr>
            </a:lvl6pPr>
            <a:lvl7pPr lvl="6" algn="ctr" rtl="0">
              <a:spcBef>
                <a:spcPts val="0"/>
              </a:spcBef>
              <a:spcAft>
                <a:spcPts val="0"/>
              </a:spcAft>
              <a:buSzPts val="2400"/>
              <a:buFont typeface="Alice"/>
              <a:buNone/>
              <a:defRPr sz="3200" b="1">
                <a:latin typeface="Alice"/>
                <a:ea typeface="Alice"/>
                <a:cs typeface="Alice"/>
                <a:sym typeface="Alice"/>
              </a:defRPr>
            </a:lvl7pPr>
            <a:lvl8pPr lvl="7" algn="ctr" rtl="0">
              <a:spcBef>
                <a:spcPts val="0"/>
              </a:spcBef>
              <a:spcAft>
                <a:spcPts val="0"/>
              </a:spcAft>
              <a:buSzPts val="2400"/>
              <a:buFont typeface="Alice"/>
              <a:buNone/>
              <a:defRPr sz="3200" b="1">
                <a:latin typeface="Alice"/>
                <a:ea typeface="Alice"/>
                <a:cs typeface="Alice"/>
                <a:sym typeface="Alice"/>
              </a:defRPr>
            </a:lvl8pPr>
            <a:lvl9pPr lvl="8" algn="ctr" rtl="0">
              <a:spcBef>
                <a:spcPts val="0"/>
              </a:spcBef>
              <a:spcAft>
                <a:spcPts val="0"/>
              </a:spcAft>
              <a:buSzPts val="2400"/>
              <a:buFont typeface="Alice"/>
              <a:buNone/>
              <a:defRPr sz="3200" b="1">
                <a:latin typeface="Alice"/>
                <a:ea typeface="Alice"/>
                <a:cs typeface="Alice"/>
                <a:sym typeface="Alice"/>
              </a:defRPr>
            </a:lvl9pPr>
          </a:lstStyle>
          <a:p>
            <a:r>
              <a:rPr lang="en-US"/>
              <a:t>Click to edit Master title style</a:t>
            </a:r>
            <a:endParaRPr/>
          </a:p>
        </p:txBody>
      </p:sp>
      <p:sp>
        <p:nvSpPr>
          <p:cNvPr id="253" name="Google Shape;253;p41"/>
          <p:cNvSpPr txBox="1">
            <a:spLocks noGrp="1"/>
          </p:cNvSpPr>
          <p:nvPr>
            <p:ph type="subTitle" idx="7"/>
          </p:nvPr>
        </p:nvSpPr>
        <p:spPr>
          <a:xfrm>
            <a:off x="4630400" y="4631735"/>
            <a:ext cx="2931200" cy="646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a:t>Click to edit Master subtitle style</a:t>
            </a:r>
            <a:endParaRPr/>
          </a:p>
        </p:txBody>
      </p:sp>
      <p:sp>
        <p:nvSpPr>
          <p:cNvPr id="254" name="Google Shape;254;p41"/>
          <p:cNvSpPr txBox="1">
            <a:spLocks noGrp="1"/>
          </p:cNvSpPr>
          <p:nvPr>
            <p:ph type="title" idx="8"/>
          </p:nvPr>
        </p:nvSpPr>
        <p:spPr>
          <a:xfrm>
            <a:off x="8097600" y="2095867"/>
            <a:ext cx="2931200" cy="70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b="1">
                <a:latin typeface="Alice"/>
                <a:ea typeface="Alice"/>
                <a:cs typeface="Alice"/>
                <a:sym typeface="Alice"/>
              </a:defRPr>
            </a:lvl2pPr>
            <a:lvl3pPr lvl="2" algn="ctr" rtl="0">
              <a:spcBef>
                <a:spcPts val="0"/>
              </a:spcBef>
              <a:spcAft>
                <a:spcPts val="0"/>
              </a:spcAft>
              <a:buSzPts val="2400"/>
              <a:buFont typeface="Alice"/>
              <a:buNone/>
              <a:defRPr sz="3200" b="1">
                <a:latin typeface="Alice"/>
                <a:ea typeface="Alice"/>
                <a:cs typeface="Alice"/>
                <a:sym typeface="Alice"/>
              </a:defRPr>
            </a:lvl3pPr>
            <a:lvl4pPr lvl="3" algn="ctr" rtl="0">
              <a:spcBef>
                <a:spcPts val="0"/>
              </a:spcBef>
              <a:spcAft>
                <a:spcPts val="0"/>
              </a:spcAft>
              <a:buSzPts val="2400"/>
              <a:buFont typeface="Alice"/>
              <a:buNone/>
              <a:defRPr sz="3200" b="1">
                <a:latin typeface="Alice"/>
                <a:ea typeface="Alice"/>
                <a:cs typeface="Alice"/>
                <a:sym typeface="Alice"/>
              </a:defRPr>
            </a:lvl4pPr>
            <a:lvl5pPr lvl="4" algn="ctr" rtl="0">
              <a:spcBef>
                <a:spcPts val="0"/>
              </a:spcBef>
              <a:spcAft>
                <a:spcPts val="0"/>
              </a:spcAft>
              <a:buSzPts val="2400"/>
              <a:buFont typeface="Alice"/>
              <a:buNone/>
              <a:defRPr sz="3200" b="1">
                <a:latin typeface="Alice"/>
                <a:ea typeface="Alice"/>
                <a:cs typeface="Alice"/>
                <a:sym typeface="Alice"/>
              </a:defRPr>
            </a:lvl5pPr>
            <a:lvl6pPr lvl="5" algn="ctr" rtl="0">
              <a:spcBef>
                <a:spcPts val="0"/>
              </a:spcBef>
              <a:spcAft>
                <a:spcPts val="0"/>
              </a:spcAft>
              <a:buSzPts val="2400"/>
              <a:buFont typeface="Alice"/>
              <a:buNone/>
              <a:defRPr sz="3200" b="1">
                <a:latin typeface="Alice"/>
                <a:ea typeface="Alice"/>
                <a:cs typeface="Alice"/>
                <a:sym typeface="Alice"/>
              </a:defRPr>
            </a:lvl6pPr>
            <a:lvl7pPr lvl="6" algn="ctr" rtl="0">
              <a:spcBef>
                <a:spcPts val="0"/>
              </a:spcBef>
              <a:spcAft>
                <a:spcPts val="0"/>
              </a:spcAft>
              <a:buSzPts val="2400"/>
              <a:buFont typeface="Alice"/>
              <a:buNone/>
              <a:defRPr sz="3200" b="1">
                <a:latin typeface="Alice"/>
                <a:ea typeface="Alice"/>
                <a:cs typeface="Alice"/>
                <a:sym typeface="Alice"/>
              </a:defRPr>
            </a:lvl7pPr>
            <a:lvl8pPr lvl="7" algn="ctr" rtl="0">
              <a:spcBef>
                <a:spcPts val="0"/>
              </a:spcBef>
              <a:spcAft>
                <a:spcPts val="0"/>
              </a:spcAft>
              <a:buSzPts val="2400"/>
              <a:buFont typeface="Alice"/>
              <a:buNone/>
              <a:defRPr sz="3200" b="1">
                <a:latin typeface="Alice"/>
                <a:ea typeface="Alice"/>
                <a:cs typeface="Alice"/>
                <a:sym typeface="Alice"/>
              </a:defRPr>
            </a:lvl8pPr>
            <a:lvl9pPr lvl="8" algn="ctr" rtl="0">
              <a:spcBef>
                <a:spcPts val="0"/>
              </a:spcBef>
              <a:spcAft>
                <a:spcPts val="0"/>
              </a:spcAft>
              <a:buSzPts val="2400"/>
              <a:buFont typeface="Alice"/>
              <a:buNone/>
              <a:defRPr sz="3200" b="1">
                <a:latin typeface="Alice"/>
                <a:ea typeface="Alice"/>
                <a:cs typeface="Alice"/>
                <a:sym typeface="Alice"/>
              </a:defRPr>
            </a:lvl9pPr>
          </a:lstStyle>
          <a:p>
            <a:r>
              <a:rPr lang="en-US"/>
              <a:t>Click to edit Master title style</a:t>
            </a:r>
            <a:endParaRPr/>
          </a:p>
        </p:txBody>
      </p:sp>
      <p:sp>
        <p:nvSpPr>
          <p:cNvPr id="255" name="Google Shape;255;p41"/>
          <p:cNvSpPr txBox="1">
            <a:spLocks noGrp="1"/>
          </p:cNvSpPr>
          <p:nvPr>
            <p:ph type="subTitle" idx="9"/>
          </p:nvPr>
        </p:nvSpPr>
        <p:spPr>
          <a:xfrm>
            <a:off x="8097600" y="2705256"/>
            <a:ext cx="2931200" cy="646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a:t>Click to edit Master subtitle style</a:t>
            </a:r>
            <a:endParaRPr/>
          </a:p>
        </p:txBody>
      </p:sp>
      <p:sp>
        <p:nvSpPr>
          <p:cNvPr id="256" name="Google Shape;256;p41"/>
          <p:cNvSpPr txBox="1">
            <a:spLocks noGrp="1"/>
          </p:cNvSpPr>
          <p:nvPr>
            <p:ph type="title" idx="13"/>
          </p:nvPr>
        </p:nvSpPr>
        <p:spPr>
          <a:xfrm>
            <a:off x="8097600" y="4007067"/>
            <a:ext cx="2931200" cy="70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b="1">
                <a:latin typeface="Alice"/>
                <a:ea typeface="Alice"/>
                <a:cs typeface="Alice"/>
                <a:sym typeface="Alice"/>
              </a:defRPr>
            </a:lvl2pPr>
            <a:lvl3pPr lvl="2" algn="ctr" rtl="0">
              <a:spcBef>
                <a:spcPts val="0"/>
              </a:spcBef>
              <a:spcAft>
                <a:spcPts val="0"/>
              </a:spcAft>
              <a:buSzPts val="2400"/>
              <a:buFont typeface="Alice"/>
              <a:buNone/>
              <a:defRPr sz="3200" b="1">
                <a:latin typeface="Alice"/>
                <a:ea typeface="Alice"/>
                <a:cs typeface="Alice"/>
                <a:sym typeface="Alice"/>
              </a:defRPr>
            </a:lvl3pPr>
            <a:lvl4pPr lvl="3" algn="ctr" rtl="0">
              <a:spcBef>
                <a:spcPts val="0"/>
              </a:spcBef>
              <a:spcAft>
                <a:spcPts val="0"/>
              </a:spcAft>
              <a:buSzPts val="2400"/>
              <a:buFont typeface="Alice"/>
              <a:buNone/>
              <a:defRPr sz="3200" b="1">
                <a:latin typeface="Alice"/>
                <a:ea typeface="Alice"/>
                <a:cs typeface="Alice"/>
                <a:sym typeface="Alice"/>
              </a:defRPr>
            </a:lvl4pPr>
            <a:lvl5pPr lvl="4" algn="ctr" rtl="0">
              <a:spcBef>
                <a:spcPts val="0"/>
              </a:spcBef>
              <a:spcAft>
                <a:spcPts val="0"/>
              </a:spcAft>
              <a:buSzPts val="2400"/>
              <a:buFont typeface="Alice"/>
              <a:buNone/>
              <a:defRPr sz="3200" b="1">
                <a:latin typeface="Alice"/>
                <a:ea typeface="Alice"/>
                <a:cs typeface="Alice"/>
                <a:sym typeface="Alice"/>
              </a:defRPr>
            </a:lvl5pPr>
            <a:lvl6pPr lvl="5" algn="ctr" rtl="0">
              <a:spcBef>
                <a:spcPts val="0"/>
              </a:spcBef>
              <a:spcAft>
                <a:spcPts val="0"/>
              </a:spcAft>
              <a:buSzPts val="2400"/>
              <a:buFont typeface="Alice"/>
              <a:buNone/>
              <a:defRPr sz="3200" b="1">
                <a:latin typeface="Alice"/>
                <a:ea typeface="Alice"/>
                <a:cs typeface="Alice"/>
                <a:sym typeface="Alice"/>
              </a:defRPr>
            </a:lvl6pPr>
            <a:lvl7pPr lvl="6" algn="ctr" rtl="0">
              <a:spcBef>
                <a:spcPts val="0"/>
              </a:spcBef>
              <a:spcAft>
                <a:spcPts val="0"/>
              </a:spcAft>
              <a:buSzPts val="2400"/>
              <a:buFont typeface="Alice"/>
              <a:buNone/>
              <a:defRPr sz="3200" b="1">
                <a:latin typeface="Alice"/>
                <a:ea typeface="Alice"/>
                <a:cs typeface="Alice"/>
                <a:sym typeface="Alice"/>
              </a:defRPr>
            </a:lvl7pPr>
            <a:lvl8pPr lvl="7" algn="ctr" rtl="0">
              <a:spcBef>
                <a:spcPts val="0"/>
              </a:spcBef>
              <a:spcAft>
                <a:spcPts val="0"/>
              </a:spcAft>
              <a:buSzPts val="2400"/>
              <a:buFont typeface="Alice"/>
              <a:buNone/>
              <a:defRPr sz="3200" b="1">
                <a:latin typeface="Alice"/>
                <a:ea typeface="Alice"/>
                <a:cs typeface="Alice"/>
                <a:sym typeface="Alice"/>
              </a:defRPr>
            </a:lvl8pPr>
            <a:lvl9pPr lvl="8" algn="ctr" rtl="0">
              <a:spcBef>
                <a:spcPts val="0"/>
              </a:spcBef>
              <a:spcAft>
                <a:spcPts val="0"/>
              </a:spcAft>
              <a:buSzPts val="2400"/>
              <a:buFont typeface="Alice"/>
              <a:buNone/>
              <a:defRPr sz="3200" b="1">
                <a:latin typeface="Alice"/>
                <a:ea typeface="Alice"/>
                <a:cs typeface="Alice"/>
                <a:sym typeface="Alice"/>
              </a:defRPr>
            </a:lvl9pPr>
          </a:lstStyle>
          <a:p>
            <a:r>
              <a:rPr lang="en-US"/>
              <a:t>Click to edit Master title style</a:t>
            </a:r>
            <a:endParaRPr/>
          </a:p>
        </p:txBody>
      </p:sp>
      <p:sp>
        <p:nvSpPr>
          <p:cNvPr id="257" name="Google Shape;257;p41"/>
          <p:cNvSpPr txBox="1">
            <a:spLocks noGrp="1"/>
          </p:cNvSpPr>
          <p:nvPr>
            <p:ph type="subTitle" idx="14"/>
          </p:nvPr>
        </p:nvSpPr>
        <p:spPr>
          <a:xfrm>
            <a:off x="8097600" y="4631735"/>
            <a:ext cx="2931200" cy="646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a:t>Click to edit Master subtitle style</a:t>
            </a:r>
            <a:endParaRPr/>
          </a:p>
        </p:txBody>
      </p:sp>
      <p:sp>
        <p:nvSpPr>
          <p:cNvPr id="258" name="Google Shape;258;p41"/>
          <p:cNvSpPr txBox="1">
            <a:spLocks noGrp="1"/>
          </p:cNvSpPr>
          <p:nvPr>
            <p:ph type="title" idx="15"/>
          </p:nvPr>
        </p:nvSpPr>
        <p:spPr>
          <a:xfrm>
            <a:off x="3531600" y="603121"/>
            <a:ext cx="5128800" cy="79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266616458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spTree>
      <p:nvGrpSpPr>
        <p:cNvPr id="1" name="Shape 259"/>
        <p:cNvGrpSpPr/>
        <p:nvPr/>
      </p:nvGrpSpPr>
      <p:grpSpPr>
        <a:xfrm>
          <a:off x="0" y="0"/>
          <a:ext cx="0" cy="0"/>
          <a:chOff x="0" y="0"/>
          <a:chExt cx="0" cy="0"/>
        </a:xfrm>
      </p:grpSpPr>
      <p:pic>
        <p:nvPicPr>
          <p:cNvPr id="260" name="Google Shape;260;p42"/>
          <p:cNvPicPr preferRelativeResize="0"/>
          <p:nvPr/>
        </p:nvPicPr>
        <p:blipFill rotWithShape="1">
          <a:blip r:embed="rId2">
            <a:alphaModFix/>
          </a:blip>
          <a:srcRect t="89" b="99"/>
          <a:stretch/>
        </p:blipFill>
        <p:spPr>
          <a:xfrm>
            <a:off x="-50566" y="-21267"/>
            <a:ext cx="12293135" cy="6900533"/>
          </a:xfrm>
          <a:prstGeom prst="rect">
            <a:avLst/>
          </a:prstGeom>
          <a:noFill/>
          <a:ln>
            <a:noFill/>
          </a:ln>
        </p:spPr>
      </p:pic>
      <p:sp>
        <p:nvSpPr>
          <p:cNvPr id="261" name="Google Shape;261;p42"/>
          <p:cNvSpPr txBox="1">
            <a:spLocks noGrp="1"/>
          </p:cNvSpPr>
          <p:nvPr>
            <p:ph type="title"/>
          </p:nvPr>
        </p:nvSpPr>
        <p:spPr>
          <a:xfrm>
            <a:off x="1163200" y="1892667"/>
            <a:ext cx="2931200" cy="70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b="1">
                <a:latin typeface="Alice"/>
                <a:ea typeface="Alice"/>
                <a:cs typeface="Alice"/>
                <a:sym typeface="Alice"/>
              </a:defRPr>
            </a:lvl2pPr>
            <a:lvl3pPr lvl="2" algn="ctr" rtl="0">
              <a:spcBef>
                <a:spcPts val="0"/>
              </a:spcBef>
              <a:spcAft>
                <a:spcPts val="0"/>
              </a:spcAft>
              <a:buSzPts val="2400"/>
              <a:buFont typeface="Alice"/>
              <a:buNone/>
              <a:defRPr sz="3200" b="1">
                <a:latin typeface="Alice"/>
                <a:ea typeface="Alice"/>
                <a:cs typeface="Alice"/>
                <a:sym typeface="Alice"/>
              </a:defRPr>
            </a:lvl3pPr>
            <a:lvl4pPr lvl="3" algn="ctr" rtl="0">
              <a:spcBef>
                <a:spcPts val="0"/>
              </a:spcBef>
              <a:spcAft>
                <a:spcPts val="0"/>
              </a:spcAft>
              <a:buSzPts val="2400"/>
              <a:buFont typeface="Alice"/>
              <a:buNone/>
              <a:defRPr sz="3200" b="1">
                <a:latin typeface="Alice"/>
                <a:ea typeface="Alice"/>
                <a:cs typeface="Alice"/>
                <a:sym typeface="Alice"/>
              </a:defRPr>
            </a:lvl4pPr>
            <a:lvl5pPr lvl="4" algn="ctr" rtl="0">
              <a:spcBef>
                <a:spcPts val="0"/>
              </a:spcBef>
              <a:spcAft>
                <a:spcPts val="0"/>
              </a:spcAft>
              <a:buSzPts val="2400"/>
              <a:buFont typeface="Alice"/>
              <a:buNone/>
              <a:defRPr sz="3200" b="1">
                <a:latin typeface="Alice"/>
                <a:ea typeface="Alice"/>
                <a:cs typeface="Alice"/>
                <a:sym typeface="Alice"/>
              </a:defRPr>
            </a:lvl5pPr>
            <a:lvl6pPr lvl="5" algn="ctr" rtl="0">
              <a:spcBef>
                <a:spcPts val="0"/>
              </a:spcBef>
              <a:spcAft>
                <a:spcPts val="0"/>
              </a:spcAft>
              <a:buSzPts val="2400"/>
              <a:buFont typeface="Alice"/>
              <a:buNone/>
              <a:defRPr sz="3200" b="1">
                <a:latin typeface="Alice"/>
                <a:ea typeface="Alice"/>
                <a:cs typeface="Alice"/>
                <a:sym typeface="Alice"/>
              </a:defRPr>
            </a:lvl6pPr>
            <a:lvl7pPr lvl="6" algn="ctr" rtl="0">
              <a:spcBef>
                <a:spcPts val="0"/>
              </a:spcBef>
              <a:spcAft>
                <a:spcPts val="0"/>
              </a:spcAft>
              <a:buSzPts val="2400"/>
              <a:buFont typeface="Alice"/>
              <a:buNone/>
              <a:defRPr sz="3200" b="1">
                <a:latin typeface="Alice"/>
                <a:ea typeface="Alice"/>
                <a:cs typeface="Alice"/>
                <a:sym typeface="Alice"/>
              </a:defRPr>
            </a:lvl7pPr>
            <a:lvl8pPr lvl="7" algn="ctr" rtl="0">
              <a:spcBef>
                <a:spcPts val="0"/>
              </a:spcBef>
              <a:spcAft>
                <a:spcPts val="0"/>
              </a:spcAft>
              <a:buSzPts val="2400"/>
              <a:buFont typeface="Alice"/>
              <a:buNone/>
              <a:defRPr sz="3200" b="1">
                <a:latin typeface="Alice"/>
                <a:ea typeface="Alice"/>
                <a:cs typeface="Alice"/>
                <a:sym typeface="Alice"/>
              </a:defRPr>
            </a:lvl8pPr>
            <a:lvl9pPr lvl="8" algn="ctr" rtl="0">
              <a:spcBef>
                <a:spcPts val="0"/>
              </a:spcBef>
              <a:spcAft>
                <a:spcPts val="0"/>
              </a:spcAft>
              <a:buSzPts val="2400"/>
              <a:buFont typeface="Alice"/>
              <a:buNone/>
              <a:defRPr sz="3200" b="1">
                <a:latin typeface="Alice"/>
                <a:ea typeface="Alice"/>
                <a:cs typeface="Alice"/>
                <a:sym typeface="Alice"/>
              </a:defRPr>
            </a:lvl9pPr>
          </a:lstStyle>
          <a:p>
            <a:r>
              <a:rPr lang="en-US"/>
              <a:t>Click to edit Master title style</a:t>
            </a:r>
            <a:endParaRPr/>
          </a:p>
        </p:txBody>
      </p:sp>
      <p:sp>
        <p:nvSpPr>
          <p:cNvPr id="262" name="Google Shape;262;p42"/>
          <p:cNvSpPr txBox="1">
            <a:spLocks noGrp="1"/>
          </p:cNvSpPr>
          <p:nvPr>
            <p:ph type="subTitle" idx="1"/>
          </p:nvPr>
        </p:nvSpPr>
        <p:spPr>
          <a:xfrm>
            <a:off x="1163200" y="2502072"/>
            <a:ext cx="2931200" cy="1023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a:t>Click to edit Master subtitle style</a:t>
            </a:r>
            <a:endParaRPr/>
          </a:p>
        </p:txBody>
      </p:sp>
      <p:sp>
        <p:nvSpPr>
          <p:cNvPr id="263" name="Google Shape;263;p42"/>
          <p:cNvSpPr txBox="1">
            <a:spLocks noGrp="1"/>
          </p:cNvSpPr>
          <p:nvPr>
            <p:ph type="title" idx="2"/>
          </p:nvPr>
        </p:nvSpPr>
        <p:spPr>
          <a:xfrm>
            <a:off x="4630400" y="1892667"/>
            <a:ext cx="2931200" cy="70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b="1">
                <a:latin typeface="Alice"/>
                <a:ea typeface="Alice"/>
                <a:cs typeface="Alice"/>
                <a:sym typeface="Alice"/>
              </a:defRPr>
            </a:lvl2pPr>
            <a:lvl3pPr lvl="2" algn="ctr" rtl="0">
              <a:spcBef>
                <a:spcPts val="0"/>
              </a:spcBef>
              <a:spcAft>
                <a:spcPts val="0"/>
              </a:spcAft>
              <a:buSzPts val="2400"/>
              <a:buFont typeface="Alice"/>
              <a:buNone/>
              <a:defRPr sz="3200" b="1">
                <a:latin typeface="Alice"/>
                <a:ea typeface="Alice"/>
                <a:cs typeface="Alice"/>
                <a:sym typeface="Alice"/>
              </a:defRPr>
            </a:lvl3pPr>
            <a:lvl4pPr lvl="3" algn="ctr" rtl="0">
              <a:spcBef>
                <a:spcPts val="0"/>
              </a:spcBef>
              <a:spcAft>
                <a:spcPts val="0"/>
              </a:spcAft>
              <a:buSzPts val="2400"/>
              <a:buFont typeface="Alice"/>
              <a:buNone/>
              <a:defRPr sz="3200" b="1">
                <a:latin typeface="Alice"/>
                <a:ea typeface="Alice"/>
                <a:cs typeface="Alice"/>
                <a:sym typeface="Alice"/>
              </a:defRPr>
            </a:lvl4pPr>
            <a:lvl5pPr lvl="4" algn="ctr" rtl="0">
              <a:spcBef>
                <a:spcPts val="0"/>
              </a:spcBef>
              <a:spcAft>
                <a:spcPts val="0"/>
              </a:spcAft>
              <a:buSzPts val="2400"/>
              <a:buFont typeface="Alice"/>
              <a:buNone/>
              <a:defRPr sz="3200" b="1">
                <a:latin typeface="Alice"/>
                <a:ea typeface="Alice"/>
                <a:cs typeface="Alice"/>
                <a:sym typeface="Alice"/>
              </a:defRPr>
            </a:lvl5pPr>
            <a:lvl6pPr lvl="5" algn="ctr" rtl="0">
              <a:spcBef>
                <a:spcPts val="0"/>
              </a:spcBef>
              <a:spcAft>
                <a:spcPts val="0"/>
              </a:spcAft>
              <a:buSzPts val="2400"/>
              <a:buFont typeface="Alice"/>
              <a:buNone/>
              <a:defRPr sz="3200" b="1">
                <a:latin typeface="Alice"/>
                <a:ea typeface="Alice"/>
                <a:cs typeface="Alice"/>
                <a:sym typeface="Alice"/>
              </a:defRPr>
            </a:lvl6pPr>
            <a:lvl7pPr lvl="6" algn="ctr" rtl="0">
              <a:spcBef>
                <a:spcPts val="0"/>
              </a:spcBef>
              <a:spcAft>
                <a:spcPts val="0"/>
              </a:spcAft>
              <a:buSzPts val="2400"/>
              <a:buFont typeface="Alice"/>
              <a:buNone/>
              <a:defRPr sz="3200" b="1">
                <a:latin typeface="Alice"/>
                <a:ea typeface="Alice"/>
                <a:cs typeface="Alice"/>
                <a:sym typeface="Alice"/>
              </a:defRPr>
            </a:lvl7pPr>
            <a:lvl8pPr lvl="7" algn="ctr" rtl="0">
              <a:spcBef>
                <a:spcPts val="0"/>
              </a:spcBef>
              <a:spcAft>
                <a:spcPts val="0"/>
              </a:spcAft>
              <a:buSzPts val="2400"/>
              <a:buFont typeface="Alice"/>
              <a:buNone/>
              <a:defRPr sz="3200" b="1">
                <a:latin typeface="Alice"/>
                <a:ea typeface="Alice"/>
                <a:cs typeface="Alice"/>
                <a:sym typeface="Alice"/>
              </a:defRPr>
            </a:lvl8pPr>
            <a:lvl9pPr lvl="8" algn="ctr" rtl="0">
              <a:spcBef>
                <a:spcPts val="0"/>
              </a:spcBef>
              <a:spcAft>
                <a:spcPts val="0"/>
              </a:spcAft>
              <a:buSzPts val="2400"/>
              <a:buFont typeface="Alice"/>
              <a:buNone/>
              <a:defRPr sz="3200" b="1">
                <a:latin typeface="Alice"/>
                <a:ea typeface="Alice"/>
                <a:cs typeface="Alice"/>
                <a:sym typeface="Alice"/>
              </a:defRPr>
            </a:lvl9pPr>
          </a:lstStyle>
          <a:p>
            <a:r>
              <a:rPr lang="en-US"/>
              <a:t>Click to edit Master title style</a:t>
            </a:r>
            <a:endParaRPr/>
          </a:p>
        </p:txBody>
      </p:sp>
      <p:sp>
        <p:nvSpPr>
          <p:cNvPr id="264" name="Google Shape;264;p42"/>
          <p:cNvSpPr txBox="1">
            <a:spLocks noGrp="1"/>
          </p:cNvSpPr>
          <p:nvPr>
            <p:ph type="subTitle" idx="3"/>
          </p:nvPr>
        </p:nvSpPr>
        <p:spPr>
          <a:xfrm>
            <a:off x="4630400" y="2502072"/>
            <a:ext cx="2931200" cy="1023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a:t>Click to edit Master subtitle style</a:t>
            </a:r>
            <a:endParaRPr/>
          </a:p>
        </p:txBody>
      </p:sp>
      <p:sp>
        <p:nvSpPr>
          <p:cNvPr id="265" name="Google Shape;265;p42"/>
          <p:cNvSpPr txBox="1">
            <a:spLocks noGrp="1"/>
          </p:cNvSpPr>
          <p:nvPr>
            <p:ph type="title" idx="4"/>
          </p:nvPr>
        </p:nvSpPr>
        <p:spPr>
          <a:xfrm>
            <a:off x="2896800" y="4007067"/>
            <a:ext cx="2931200" cy="70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b="1">
                <a:latin typeface="Alice"/>
                <a:ea typeface="Alice"/>
                <a:cs typeface="Alice"/>
                <a:sym typeface="Alice"/>
              </a:defRPr>
            </a:lvl2pPr>
            <a:lvl3pPr lvl="2" algn="ctr" rtl="0">
              <a:spcBef>
                <a:spcPts val="0"/>
              </a:spcBef>
              <a:spcAft>
                <a:spcPts val="0"/>
              </a:spcAft>
              <a:buSzPts val="2400"/>
              <a:buFont typeface="Alice"/>
              <a:buNone/>
              <a:defRPr sz="3200" b="1">
                <a:latin typeface="Alice"/>
                <a:ea typeface="Alice"/>
                <a:cs typeface="Alice"/>
                <a:sym typeface="Alice"/>
              </a:defRPr>
            </a:lvl3pPr>
            <a:lvl4pPr lvl="3" algn="ctr" rtl="0">
              <a:spcBef>
                <a:spcPts val="0"/>
              </a:spcBef>
              <a:spcAft>
                <a:spcPts val="0"/>
              </a:spcAft>
              <a:buSzPts val="2400"/>
              <a:buFont typeface="Alice"/>
              <a:buNone/>
              <a:defRPr sz="3200" b="1">
                <a:latin typeface="Alice"/>
                <a:ea typeface="Alice"/>
                <a:cs typeface="Alice"/>
                <a:sym typeface="Alice"/>
              </a:defRPr>
            </a:lvl4pPr>
            <a:lvl5pPr lvl="4" algn="ctr" rtl="0">
              <a:spcBef>
                <a:spcPts val="0"/>
              </a:spcBef>
              <a:spcAft>
                <a:spcPts val="0"/>
              </a:spcAft>
              <a:buSzPts val="2400"/>
              <a:buFont typeface="Alice"/>
              <a:buNone/>
              <a:defRPr sz="3200" b="1">
                <a:latin typeface="Alice"/>
                <a:ea typeface="Alice"/>
                <a:cs typeface="Alice"/>
                <a:sym typeface="Alice"/>
              </a:defRPr>
            </a:lvl5pPr>
            <a:lvl6pPr lvl="5" algn="ctr" rtl="0">
              <a:spcBef>
                <a:spcPts val="0"/>
              </a:spcBef>
              <a:spcAft>
                <a:spcPts val="0"/>
              </a:spcAft>
              <a:buSzPts val="2400"/>
              <a:buFont typeface="Alice"/>
              <a:buNone/>
              <a:defRPr sz="3200" b="1">
                <a:latin typeface="Alice"/>
                <a:ea typeface="Alice"/>
                <a:cs typeface="Alice"/>
                <a:sym typeface="Alice"/>
              </a:defRPr>
            </a:lvl6pPr>
            <a:lvl7pPr lvl="6" algn="ctr" rtl="0">
              <a:spcBef>
                <a:spcPts val="0"/>
              </a:spcBef>
              <a:spcAft>
                <a:spcPts val="0"/>
              </a:spcAft>
              <a:buSzPts val="2400"/>
              <a:buFont typeface="Alice"/>
              <a:buNone/>
              <a:defRPr sz="3200" b="1">
                <a:latin typeface="Alice"/>
                <a:ea typeface="Alice"/>
                <a:cs typeface="Alice"/>
                <a:sym typeface="Alice"/>
              </a:defRPr>
            </a:lvl7pPr>
            <a:lvl8pPr lvl="7" algn="ctr" rtl="0">
              <a:spcBef>
                <a:spcPts val="0"/>
              </a:spcBef>
              <a:spcAft>
                <a:spcPts val="0"/>
              </a:spcAft>
              <a:buSzPts val="2400"/>
              <a:buFont typeface="Alice"/>
              <a:buNone/>
              <a:defRPr sz="3200" b="1">
                <a:latin typeface="Alice"/>
                <a:ea typeface="Alice"/>
                <a:cs typeface="Alice"/>
                <a:sym typeface="Alice"/>
              </a:defRPr>
            </a:lvl8pPr>
            <a:lvl9pPr lvl="8" algn="ctr" rtl="0">
              <a:spcBef>
                <a:spcPts val="0"/>
              </a:spcBef>
              <a:spcAft>
                <a:spcPts val="0"/>
              </a:spcAft>
              <a:buSzPts val="2400"/>
              <a:buFont typeface="Alice"/>
              <a:buNone/>
              <a:defRPr sz="3200" b="1">
                <a:latin typeface="Alice"/>
                <a:ea typeface="Alice"/>
                <a:cs typeface="Alice"/>
                <a:sym typeface="Alice"/>
              </a:defRPr>
            </a:lvl9pPr>
          </a:lstStyle>
          <a:p>
            <a:r>
              <a:rPr lang="en-US"/>
              <a:t>Click to edit Master title style</a:t>
            </a:r>
            <a:endParaRPr/>
          </a:p>
        </p:txBody>
      </p:sp>
      <p:sp>
        <p:nvSpPr>
          <p:cNvPr id="266" name="Google Shape;266;p42"/>
          <p:cNvSpPr txBox="1">
            <a:spLocks noGrp="1"/>
          </p:cNvSpPr>
          <p:nvPr>
            <p:ph type="subTitle" idx="5"/>
          </p:nvPr>
        </p:nvSpPr>
        <p:spPr>
          <a:xfrm>
            <a:off x="2896800" y="4631732"/>
            <a:ext cx="2931200" cy="1023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a:t>Click to edit Master subtitle style</a:t>
            </a:r>
            <a:endParaRPr/>
          </a:p>
        </p:txBody>
      </p:sp>
      <p:sp>
        <p:nvSpPr>
          <p:cNvPr id="267" name="Google Shape;267;p42"/>
          <p:cNvSpPr txBox="1">
            <a:spLocks noGrp="1"/>
          </p:cNvSpPr>
          <p:nvPr>
            <p:ph type="title" idx="6"/>
          </p:nvPr>
        </p:nvSpPr>
        <p:spPr>
          <a:xfrm>
            <a:off x="8097600" y="1892667"/>
            <a:ext cx="2931200" cy="70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b="1">
                <a:latin typeface="Alice"/>
                <a:ea typeface="Alice"/>
                <a:cs typeface="Alice"/>
                <a:sym typeface="Alice"/>
              </a:defRPr>
            </a:lvl2pPr>
            <a:lvl3pPr lvl="2" algn="ctr" rtl="0">
              <a:spcBef>
                <a:spcPts val="0"/>
              </a:spcBef>
              <a:spcAft>
                <a:spcPts val="0"/>
              </a:spcAft>
              <a:buSzPts val="2400"/>
              <a:buFont typeface="Alice"/>
              <a:buNone/>
              <a:defRPr sz="3200" b="1">
                <a:latin typeface="Alice"/>
                <a:ea typeface="Alice"/>
                <a:cs typeface="Alice"/>
                <a:sym typeface="Alice"/>
              </a:defRPr>
            </a:lvl3pPr>
            <a:lvl4pPr lvl="3" algn="ctr" rtl="0">
              <a:spcBef>
                <a:spcPts val="0"/>
              </a:spcBef>
              <a:spcAft>
                <a:spcPts val="0"/>
              </a:spcAft>
              <a:buSzPts val="2400"/>
              <a:buFont typeface="Alice"/>
              <a:buNone/>
              <a:defRPr sz="3200" b="1">
                <a:latin typeface="Alice"/>
                <a:ea typeface="Alice"/>
                <a:cs typeface="Alice"/>
                <a:sym typeface="Alice"/>
              </a:defRPr>
            </a:lvl4pPr>
            <a:lvl5pPr lvl="4" algn="ctr" rtl="0">
              <a:spcBef>
                <a:spcPts val="0"/>
              </a:spcBef>
              <a:spcAft>
                <a:spcPts val="0"/>
              </a:spcAft>
              <a:buSzPts val="2400"/>
              <a:buFont typeface="Alice"/>
              <a:buNone/>
              <a:defRPr sz="3200" b="1">
                <a:latin typeface="Alice"/>
                <a:ea typeface="Alice"/>
                <a:cs typeface="Alice"/>
                <a:sym typeface="Alice"/>
              </a:defRPr>
            </a:lvl5pPr>
            <a:lvl6pPr lvl="5" algn="ctr" rtl="0">
              <a:spcBef>
                <a:spcPts val="0"/>
              </a:spcBef>
              <a:spcAft>
                <a:spcPts val="0"/>
              </a:spcAft>
              <a:buSzPts val="2400"/>
              <a:buFont typeface="Alice"/>
              <a:buNone/>
              <a:defRPr sz="3200" b="1">
                <a:latin typeface="Alice"/>
                <a:ea typeface="Alice"/>
                <a:cs typeface="Alice"/>
                <a:sym typeface="Alice"/>
              </a:defRPr>
            </a:lvl6pPr>
            <a:lvl7pPr lvl="6" algn="ctr" rtl="0">
              <a:spcBef>
                <a:spcPts val="0"/>
              </a:spcBef>
              <a:spcAft>
                <a:spcPts val="0"/>
              </a:spcAft>
              <a:buSzPts val="2400"/>
              <a:buFont typeface="Alice"/>
              <a:buNone/>
              <a:defRPr sz="3200" b="1">
                <a:latin typeface="Alice"/>
                <a:ea typeface="Alice"/>
                <a:cs typeface="Alice"/>
                <a:sym typeface="Alice"/>
              </a:defRPr>
            </a:lvl7pPr>
            <a:lvl8pPr lvl="7" algn="ctr" rtl="0">
              <a:spcBef>
                <a:spcPts val="0"/>
              </a:spcBef>
              <a:spcAft>
                <a:spcPts val="0"/>
              </a:spcAft>
              <a:buSzPts val="2400"/>
              <a:buFont typeface="Alice"/>
              <a:buNone/>
              <a:defRPr sz="3200" b="1">
                <a:latin typeface="Alice"/>
                <a:ea typeface="Alice"/>
                <a:cs typeface="Alice"/>
                <a:sym typeface="Alice"/>
              </a:defRPr>
            </a:lvl8pPr>
            <a:lvl9pPr lvl="8" algn="ctr" rtl="0">
              <a:spcBef>
                <a:spcPts val="0"/>
              </a:spcBef>
              <a:spcAft>
                <a:spcPts val="0"/>
              </a:spcAft>
              <a:buSzPts val="2400"/>
              <a:buFont typeface="Alice"/>
              <a:buNone/>
              <a:defRPr sz="3200" b="1">
                <a:latin typeface="Alice"/>
                <a:ea typeface="Alice"/>
                <a:cs typeface="Alice"/>
                <a:sym typeface="Alice"/>
              </a:defRPr>
            </a:lvl9pPr>
          </a:lstStyle>
          <a:p>
            <a:r>
              <a:rPr lang="en-US"/>
              <a:t>Click to edit Master title style</a:t>
            </a:r>
            <a:endParaRPr/>
          </a:p>
        </p:txBody>
      </p:sp>
      <p:sp>
        <p:nvSpPr>
          <p:cNvPr id="268" name="Google Shape;268;p42"/>
          <p:cNvSpPr txBox="1">
            <a:spLocks noGrp="1"/>
          </p:cNvSpPr>
          <p:nvPr>
            <p:ph type="subTitle" idx="7"/>
          </p:nvPr>
        </p:nvSpPr>
        <p:spPr>
          <a:xfrm>
            <a:off x="8097600" y="2502072"/>
            <a:ext cx="2931200" cy="1023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a:t>Click to edit Master subtitle style</a:t>
            </a:r>
            <a:endParaRPr/>
          </a:p>
        </p:txBody>
      </p:sp>
      <p:sp>
        <p:nvSpPr>
          <p:cNvPr id="269" name="Google Shape;269;p42"/>
          <p:cNvSpPr txBox="1">
            <a:spLocks noGrp="1"/>
          </p:cNvSpPr>
          <p:nvPr>
            <p:ph type="title" idx="8"/>
          </p:nvPr>
        </p:nvSpPr>
        <p:spPr>
          <a:xfrm>
            <a:off x="6364000" y="4007067"/>
            <a:ext cx="2931200" cy="70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b="1">
                <a:latin typeface="Alice"/>
                <a:ea typeface="Alice"/>
                <a:cs typeface="Alice"/>
                <a:sym typeface="Alice"/>
              </a:defRPr>
            </a:lvl2pPr>
            <a:lvl3pPr lvl="2" algn="ctr" rtl="0">
              <a:spcBef>
                <a:spcPts val="0"/>
              </a:spcBef>
              <a:spcAft>
                <a:spcPts val="0"/>
              </a:spcAft>
              <a:buSzPts val="2400"/>
              <a:buFont typeface="Alice"/>
              <a:buNone/>
              <a:defRPr sz="3200" b="1">
                <a:latin typeface="Alice"/>
                <a:ea typeface="Alice"/>
                <a:cs typeface="Alice"/>
                <a:sym typeface="Alice"/>
              </a:defRPr>
            </a:lvl3pPr>
            <a:lvl4pPr lvl="3" algn="ctr" rtl="0">
              <a:spcBef>
                <a:spcPts val="0"/>
              </a:spcBef>
              <a:spcAft>
                <a:spcPts val="0"/>
              </a:spcAft>
              <a:buSzPts val="2400"/>
              <a:buFont typeface="Alice"/>
              <a:buNone/>
              <a:defRPr sz="3200" b="1">
                <a:latin typeface="Alice"/>
                <a:ea typeface="Alice"/>
                <a:cs typeface="Alice"/>
                <a:sym typeface="Alice"/>
              </a:defRPr>
            </a:lvl4pPr>
            <a:lvl5pPr lvl="4" algn="ctr" rtl="0">
              <a:spcBef>
                <a:spcPts val="0"/>
              </a:spcBef>
              <a:spcAft>
                <a:spcPts val="0"/>
              </a:spcAft>
              <a:buSzPts val="2400"/>
              <a:buFont typeface="Alice"/>
              <a:buNone/>
              <a:defRPr sz="3200" b="1">
                <a:latin typeface="Alice"/>
                <a:ea typeface="Alice"/>
                <a:cs typeface="Alice"/>
                <a:sym typeface="Alice"/>
              </a:defRPr>
            </a:lvl5pPr>
            <a:lvl6pPr lvl="5" algn="ctr" rtl="0">
              <a:spcBef>
                <a:spcPts val="0"/>
              </a:spcBef>
              <a:spcAft>
                <a:spcPts val="0"/>
              </a:spcAft>
              <a:buSzPts val="2400"/>
              <a:buFont typeface="Alice"/>
              <a:buNone/>
              <a:defRPr sz="3200" b="1">
                <a:latin typeface="Alice"/>
                <a:ea typeface="Alice"/>
                <a:cs typeface="Alice"/>
                <a:sym typeface="Alice"/>
              </a:defRPr>
            </a:lvl6pPr>
            <a:lvl7pPr lvl="6" algn="ctr" rtl="0">
              <a:spcBef>
                <a:spcPts val="0"/>
              </a:spcBef>
              <a:spcAft>
                <a:spcPts val="0"/>
              </a:spcAft>
              <a:buSzPts val="2400"/>
              <a:buFont typeface="Alice"/>
              <a:buNone/>
              <a:defRPr sz="3200" b="1">
                <a:latin typeface="Alice"/>
                <a:ea typeface="Alice"/>
                <a:cs typeface="Alice"/>
                <a:sym typeface="Alice"/>
              </a:defRPr>
            </a:lvl7pPr>
            <a:lvl8pPr lvl="7" algn="ctr" rtl="0">
              <a:spcBef>
                <a:spcPts val="0"/>
              </a:spcBef>
              <a:spcAft>
                <a:spcPts val="0"/>
              </a:spcAft>
              <a:buSzPts val="2400"/>
              <a:buFont typeface="Alice"/>
              <a:buNone/>
              <a:defRPr sz="3200" b="1">
                <a:latin typeface="Alice"/>
                <a:ea typeface="Alice"/>
                <a:cs typeface="Alice"/>
                <a:sym typeface="Alice"/>
              </a:defRPr>
            </a:lvl8pPr>
            <a:lvl9pPr lvl="8" algn="ctr" rtl="0">
              <a:spcBef>
                <a:spcPts val="0"/>
              </a:spcBef>
              <a:spcAft>
                <a:spcPts val="0"/>
              </a:spcAft>
              <a:buSzPts val="2400"/>
              <a:buFont typeface="Alice"/>
              <a:buNone/>
              <a:defRPr sz="3200" b="1">
                <a:latin typeface="Alice"/>
                <a:ea typeface="Alice"/>
                <a:cs typeface="Alice"/>
                <a:sym typeface="Alice"/>
              </a:defRPr>
            </a:lvl9pPr>
          </a:lstStyle>
          <a:p>
            <a:r>
              <a:rPr lang="en-US"/>
              <a:t>Click to edit Master title style</a:t>
            </a:r>
            <a:endParaRPr/>
          </a:p>
        </p:txBody>
      </p:sp>
      <p:sp>
        <p:nvSpPr>
          <p:cNvPr id="270" name="Google Shape;270;p42"/>
          <p:cNvSpPr txBox="1">
            <a:spLocks noGrp="1"/>
          </p:cNvSpPr>
          <p:nvPr>
            <p:ph type="subTitle" idx="9"/>
          </p:nvPr>
        </p:nvSpPr>
        <p:spPr>
          <a:xfrm>
            <a:off x="6364000" y="4631732"/>
            <a:ext cx="2931200" cy="1023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a:t>Click to edit Master subtitle style</a:t>
            </a:r>
            <a:endParaRPr/>
          </a:p>
        </p:txBody>
      </p:sp>
      <p:sp>
        <p:nvSpPr>
          <p:cNvPr id="271" name="Google Shape;271;p42"/>
          <p:cNvSpPr txBox="1">
            <a:spLocks noGrp="1"/>
          </p:cNvSpPr>
          <p:nvPr>
            <p:ph type="title" idx="13"/>
          </p:nvPr>
        </p:nvSpPr>
        <p:spPr>
          <a:xfrm>
            <a:off x="945500" y="603133"/>
            <a:ext cx="10108400" cy="79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298162634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272"/>
        <p:cNvGrpSpPr/>
        <p:nvPr/>
      </p:nvGrpSpPr>
      <p:grpSpPr>
        <a:xfrm>
          <a:off x="0" y="0"/>
          <a:ext cx="0" cy="0"/>
          <a:chOff x="0" y="0"/>
          <a:chExt cx="0" cy="0"/>
        </a:xfrm>
      </p:grpSpPr>
      <p:pic>
        <p:nvPicPr>
          <p:cNvPr id="273" name="Google Shape;273;p43"/>
          <p:cNvPicPr preferRelativeResize="0"/>
          <p:nvPr/>
        </p:nvPicPr>
        <p:blipFill rotWithShape="1">
          <a:blip r:embed="rId2">
            <a:alphaModFix/>
          </a:blip>
          <a:srcRect t="89" b="99"/>
          <a:stretch/>
        </p:blipFill>
        <p:spPr>
          <a:xfrm flipH="1">
            <a:off x="-50566" y="-21267"/>
            <a:ext cx="12293135" cy="6900533"/>
          </a:xfrm>
          <a:prstGeom prst="rect">
            <a:avLst/>
          </a:prstGeom>
          <a:noFill/>
          <a:ln>
            <a:noFill/>
          </a:ln>
        </p:spPr>
      </p:pic>
      <p:sp>
        <p:nvSpPr>
          <p:cNvPr id="274" name="Google Shape;274;p43"/>
          <p:cNvSpPr txBox="1">
            <a:spLocks noGrp="1"/>
          </p:cNvSpPr>
          <p:nvPr>
            <p:ph type="title"/>
          </p:nvPr>
        </p:nvSpPr>
        <p:spPr>
          <a:xfrm>
            <a:off x="1163200" y="4331067"/>
            <a:ext cx="2931200" cy="70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b="1">
                <a:latin typeface="Alice"/>
                <a:ea typeface="Alice"/>
                <a:cs typeface="Alice"/>
                <a:sym typeface="Alice"/>
              </a:defRPr>
            </a:lvl2pPr>
            <a:lvl3pPr lvl="2" algn="ctr" rtl="0">
              <a:spcBef>
                <a:spcPts val="0"/>
              </a:spcBef>
              <a:spcAft>
                <a:spcPts val="0"/>
              </a:spcAft>
              <a:buSzPts val="2400"/>
              <a:buFont typeface="Alice"/>
              <a:buNone/>
              <a:defRPr sz="3200" b="1">
                <a:latin typeface="Alice"/>
                <a:ea typeface="Alice"/>
                <a:cs typeface="Alice"/>
                <a:sym typeface="Alice"/>
              </a:defRPr>
            </a:lvl3pPr>
            <a:lvl4pPr lvl="3" algn="ctr" rtl="0">
              <a:spcBef>
                <a:spcPts val="0"/>
              </a:spcBef>
              <a:spcAft>
                <a:spcPts val="0"/>
              </a:spcAft>
              <a:buSzPts val="2400"/>
              <a:buFont typeface="Alice"/>
              <a:buNone/>
              <a:defRPr sz="3200" b="1">
                <a:latin typeface="Alice"/>
                <a:ea typeface="Alice"/>
                <a:cs typeface="Alice"/>
                <a:sym typeface="Alice"/>
              </a:defRPr>
            </a:lvl4pPr>
            <a:lvl5pPr lvl="4" algn="ctr" rtl="0">
              <a:spcBef>
                <a:spcPts val="0"/>
              </a:spcBef>
              <a:spcAft>
                <a:spcPts val="0"/>
              </a:spcAft>
              <a:buSzPts val="2400"/>
              <a:buFont typeface="Alice"/>
              <a:buNone/>
              <a:defRPr sz="3200" b="1">
                <a:latin typeface="Alice"/>
                <a:ea typeface="Alice"/>
                <a:cs typeface="Alice"/>
                <a:sym typeface="Alice"/>
              </a:defRPr>
            </a:lvl5pPr>
            <a:lvl6pPr lvl="5" algn="ctr" rtl="0">
              <a:spcBef>
                <a:spcPts val="0"/>
              </a:spcBef>
              <a:spcAft>
                <a:spcPts val="0"/>
              </a:spcAft>
              <a:buSzPts val="2400"/>
              <a:buFont typeface="Alice"/>
              <a:buNone/>
              <a:defRPr sz="3200" b="1">
                <a:latin typeface="Alice"/>
                <a:ea typeface="Alice"/>
                <a:cs typeface="Alice"/>
                <a:sym typeface="Alice"/>
              </a:defRPr>
            </a:lvl6pPr>
            <a:lvl7pPr lvl="6" algn="ctr" rtl="0">
              <a:spcBef>
                <a:spcPts val="0"/>
              </a:spcBef>
              <a:spcAft>
                <a:spcPts val="0"/>
              </a:spcAft>
              <a:buSzPts val="2400"/>
              <a:buFont typeface="Alice"/>
              <a:buNone/>
              <a:defRPr sz="3200" b="1">
                <a:latin typeface="Alice"/>
                <a:ea typeface="Alice"/>
                <a:cs typeface="Alice"/>
                <a:sym typeface="Alice"/>
              </a:defRPr>
            </a:lvl7pPr>
            <a:lvl8pPr lvl="7" algn="ctr" rtl="0">
              <a:spcBef>
                <a:spcPts val="0"/>
              </a:spcBef>
              <a:spcAft>
                <a:spcPts val="0"/>
              </a:spcAft>
              <a:buSzPts val="2400"/>
              <a:buFont typeface="Alice"/>
              <a:buNone/>
              <a:defRPr sz="3200" b="1">
                <a:latin typeface="Alice"/>
                <a:ea typeface="Alice"/>
                <a:cs typeface="Alice"/>
                <a:sym typeface="Alice"/>
              </a:defRPr>
            </a:lvl8pPr>
            <a:lvl9pPr lvl="8" algn="ctr" rtl="0">
              <a:spcBef>
                <a:spcPts val="0"/>
              </a:spcBef>
              <a:spcAft>
                <a:spcPts val="0"/>
              </a:spcAft>
              <a:buSzPts val="2400"/>
              <a:buFont typeface="Alice"/>
              <a:buNone/>
              <a:defRPr sz="3200" b="1">
                <a:latin typeface="Alice"/>
                <a:ea typeface="Alice"/>
                <a:cs typeface="Alice"/>
                <a:sym typeface="Alice"/>
              </a:defRPr>
            </a:lvl9pPr>
          </a:lstStyle>
          <a:p>
            <a:r>
              <a:rPr lang="en-US"/>
              <a:t>Click to edit Master title style</a:t>
            </a:r>
            <a:endParaRPr/>
          </a:p>
        </p:txBody>
      </p:sp>
      <p:sp>
        <p:nvSpPr>
          <p:cNvPr id="275" name="Google Shape;275;p43"/>
          <p:cNvSpPr txBox="1">
            <a:spLocks noGrp="1"/>
          </p:cNvSpPr>
          <p:nvPr>
            <p:ph type="subTitle" idx="1"/>
          </p:nvPr>
        </p:nvSpPr>
        <p:spPr>
          <a:xfrm>
            <a:off x="1163200" y="4940468"/>
            <a:ext cx="2931200" cy="793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a:t>Click to edit Master subtitle style</a:t>
            </a:r>
            <a:endParaRPr/>
          </a:p>
        </p:txBody>
      </p:sp>
      <p:sp>
        <p:nvSpPr>
          <p:cNvPr id="276" name="Google Shape;276;p43"/>
          <p:cNvSpPr txBox="1">
            <a:spLocks noGrp="1"/>
          </p:cNvSpPr>
          <p:nvPr>
            <p:ph type="title" idx="2"/>
          </p:nvPr>
        </p:nvSpPr>
        <p:spPr>
          <a:xfrm>
            <a:off x="4630400" y="4331067"/>
            <a:ext cx="2931200" cy="70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b="1">
                <a:latin typeface="Alice"/>
                <a:ea typeface="Alice"/>
                <a:cs typeface="Alice"/>
                <a:sym typeface="Alice"/>
              </a:defRPr>
            </a:lvl2pPr>
            <a:lvl3pPr lvl="2" algn="ctr" rtl="0">
              <a:spcBef>
                <a:spcPts val="0"/>
              </a:spcBef>
              <a:spcAft>
                <a:spcPts val="0"/>
              </a:spcAft>
              <a:buSzPts val="2400"/>
              <a:buFont typeface="Alice"/>
              <a:buNone/>
              <a:defRPr sz="3200" b="1">
                <a:latin typeface="Alice"/>
                <a:ea typeface="Alice"/>
                <a:cs typeface="Alice"/>
                <a:sym typeface="Alice"/>
              </a:defRPr>
            </a:lvl3pPr>
            <a:lvl4pPr lvl="3" algn="ctr" rtl="0">
              <a:spcBef>
                <a:spcPts val="0"/>
              </a:spcBef>
              <a:spcAft>
                <a:spcPts val="0"/>
              </a:spcAft>
              <a:buSzPts val="2400"/>
              <a:buFont typeface="Alice"/>
              <a:buNone/>
              <a:defRPr sz="3200" b="1">
                <a:latin typeface="Alice"/>
                <a:ea typeface="Alice"/>
                <a:cs typeface="Alice"/>
                <a:sym typeface="Alice"/>
              </a:defRPr>
            </a:lvl4pPr>
            <a:lvl5pPr lvl="4" algn="ctr" rtl="0">
              <a:spcBef>
                <a:spcPts val="0"/>
              </a:spcBef>
              <a:spcAft>
                <a:spcPts val="0"/>
              </a:spcAft>
              <a:buSzPts val="2400"/>
              <a:buFont typeface="Alice"/>
              <a:buNone/>
              <a:defRPr sz="3200" b="1">
                <a:latin typeface="Alice"/>
                <a:ea typeface="Alice"/>
                <a:cs typeface="Alice"/>
                <a:sym typeface="Alice"/>
              </a:defRPr>
            </a:lvl5pPr>
            <a:lvl6pPr lvl="5" algn="ctr" rtl="0">
              <a:spcBef>
                <a:spcPts val="0"/>
              </a:spcBef>
              <a:spcAft>
                <a:spcPts val="0"/>
              </a:spcAft>
              <a:buSzPts val="2400"/>
              <a:buFont typeface="Alice"/>
              <a:buNone/>
              <a:defRPr sz="3200" b="1">
                <a:latin typeface="Alice"/>
                <a:ea typeface="Alice"/>
                <a:cs typeface="Alice"/>
                <a:sym typeface="Alice"/>
              </a:defRPr>
            </a:lvl6pPr>
            <a:lvl7pPr lvl="6" algn="ctr" rtl="0">
              <a:spcBef>
                <a:spcPts val="0"/>
              </a:spcBef>
              <a:spcAft>
                <a:spcPts val="0"/>
              </a:spcAft>
              <a:buSzPts val="2400"/>
              <a:buFont typeface="Alice"/>
              <a:buNone/>
              <a:defRPr sz="3200" b="1">
                <a:latin typeface="Alice"/>
                <a:ea typeface="Alice"/>
                <a:cs typeface="Alice"/>
                <a:sym typeface="Alice"/>
              </a:defRPr>
            </a:lvl7pPr>
            <a:lvl8pPr lvl="7" algn="ctr" rtl="0">
              <a:spcBef>
                <a:spcPts val="0"/>
              </a:spcBef>
              <a:spcAft>
                <a:spcPts val="0"/>
              </a:spcAft>
              <a:buSzPts val="2400"/>
              <a:buFont typeface="Alice"/>
              <a:buNone/>
              <a:defRPr sz="3200" b="1">
                <a:latin typeface="Alice"/>
                <a:ea typeface="Alice"/>
                <a:cs typeface="Alice"/>
                <a:sym typeface="Alice"/>
              </a:defRPr>
            </a:lvl8pPr>
            <a:lvl9pPr lvl="8" algn="ctr" rtl="0">
              <a:spcBef>
                <a:spcPts val="0"/>
              </a:spcBef>
              <a:spcAft>
                <a:spcPts val="0"/>
              </a:spcAft>
              <a:buSzPts val="2400"/>
              <a:buFont typeface="Alice"/>
              <a:buNone/>
              <a:defRPr sz="3200" b="1">
                <a:latin typeface="Alice"/>
                <a:ea typeface="Alice"/>
                <a:cs typeface="Alice"/>
                <a:sym typeface="Alice"/>
              </a:defRPr>
            </a:lvl9pPr>
          </a:lstStyle>
          <a:p>
            <a:r>
              <a:rPr lang="en-US"/>
              <a:t>Click to edit Master title style</a:t>
            </a:r>
            <a:endParaRPr/>
          </a:p>
        </p:txBody>
      </p:sp>
      <p:sp>
        <p:nvSpPr>
          <p:cNvPr id="277" name="Google Shape;277;p43"/>
          <p:cNvSpPr txBox="1">
            <a:spLocks noGrp="1"/>
          </p:cNvSpPr>
          <p:nvPr>
            <p:ph type="subTitle" idx="3"/>
          </p:nvPr>
        </p:nvSpPr>
        <p:spPr>
          <a:xfrm>
            <a:off x="4630400" y="4940468"/>
            <a:ext cx="2931200" cy="793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a:t>Click to edit Master subtitle style</a:t>
            </a:r>
            <a:endParaRPr/>
          </a:p>
        </p:txBody>
      </p:sp>
      <p:sp>
        <p:nvSpPr>
          <p:cNvPr id="278" name="Google Shape;278;p43"/>
          <p:cNvSpPr txBox="1">
            <a:spLocks noGrp="1"/>
          </p:cNvSpPr>
          <p:nvPr>
            <p:ph type="title" idx="4"/>
          </p:nvPr>
        </p:nvSpPr>
        <p:spPr>
          <a:xfrm>
            <a:off x="8097600" y="4331067"/>
            <a:ext cx="2931200" cy="70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b="1">
                <a:latin typeface="Alice"/>
                <a:ea typeface="Alice"/>
                <a:cs typeface="Alice"/>
                <a:sym typeface="Alice"/>
              </a:defRPr>
            </a:lvl2pPr>
            <a:lvl3pPr lvl="2" algn="ctr" rtl="0">
              <a:spcBef>
                <a:spcPts val="0"/>
              </a:spcBef>
              <a:spcAft>
                <a:spcPts val="0"/>
              </a:spcAft>
              <a:buSzPts val="2400"/>
              <a:buFont typeface="Alice"/>
              <a:buNone/>
              <a:defRPr sz="3200" b="1">
                <a:latin typeface="Alice"/>
                <a:ea typeface="Alice"/>
                <a:cs typeface="Alice"/>
                <a:sym typeface="Alice"/>
              </a:defRPr>
            </a:lvl3pPr>
            <a:lvl4pPr lvl="3" algn="ctr" rtl="0">
              <a:spcBef>
                <a:spcPts val="0"/>
              </a:spcBef>
              <a:spcAft>
                <a:spcPts val="0"/>
              </a:spcAft>
              <a:buSzPts val="2400"/>
              <a:buFont typeface="Alice"/>
              <a:buNone/>
              <a:defRPr sz="3200" b="1">
                <a:latin typeface="Alice"/>
                <a:ea typeface="Alice"/>
                <a:cs typeface="Alice"/>
                <a:sym typeface="Alice"/>
              </a:defRPr>
            </a:lvl4pPr>
            <a:lvl5pPr lvl="4" algn="ctr" rtl="0">
              <a:spcBef>
                <a:spcPts val="0"/>
              </a:spcBef>
              <a:spcAft>
                <a:spcPts val="0"/>
              </a:spcAft>
              <a:buSzPts val="2400"/>
              <a:buFont typeface="Alice"/>
              <a:buNone/>
              <a:defRPr sz="3200" b="1">
                <a:latin typeface="Alice"/>
                <a:ea typeface="Alice"/>
                <a:cs typeface="Alice"/>
                <a:sym typeface="Alice"/>
              </a:defRPr>
            </a:lvl5pPr>
            <a:lvl6pPr lvl="5" algn="ctr" rtl="0">
              <a:spcBef>
                <a:spcPts val="0"/>
              </a:spcBef>
              <a:spcAft>
                <a:spcPts val="0"/>
              </a:spcAft>
              <a:buSzPts val="2400"/>
              <a:buFont typeface="Alice"/>
              <a:buNone/>
              <a:defRPr sz="3200" b="1">
                <a:latin typeface="Alice"/>
                <a:ea typeface="Alice"/>
                <a:cs typeface="Alice"/>
                <a:sym typeface="Alice"/>
              </a:defRPr>
            </a:lvl6pPr>
            <a:lvl7pPr lvl="6" algn="ctr" rtl="0">
              <a:spcBef>
                <a:spcPts val="0"/>
              </a:spcBef>
              <a:spcAft>
                <a:spcPts val="0"/>
              </a:spcAft>
              <a:buSzPts val="2400"/>
              <a:buFont typeface="Alice"/>
              <a:buNone/>
              <a:defRPr sz="3200" b="1">
                <a:latin typeface="Alice"/>
                <a:ea typeface="Alice"/>
                <a:cs typeface="Alice"/>
                <a:sym typeface="Alice"/>
              </a:defRPr>
            </a:lvl7pPr>
            <a:lvl8pPr lvl="7" algn="ctr" rtl="0">
              <a:spcBef>
                <a:spcPts val="0"/>
              </a:spcBef>
              <a:spcAft>
                <a:spcPts val="0"/>
              </a:spcAft>
              <a:buSzPts val="2400"/>
              <a:buFont typeface="Alice"/>
              <a:buNone/>
              <a:defRPr sz="3200" b="1">
                <a:latin typeface="Alice"/>
                <a:ea typeface="Alice"/>
                <a:cs typeface="Alice"/>
                <a:sym typeface="Alice"/>
              </a:defRPr>
            </a:lvl8pPr>
            <a:lvl9pPr lvl="8" algn="ctr" rtl="0">
              <a:spcBef>
                <a:spcPts val="0"/>
              </a:spcBef>
              <a:spcAft>
                <a:spcPts val="0"/>
              </a:spcAft>
              <a:buSzPts val="2400"/>
              <a:buFont typeface="Alice"/>
              <a:buNone/>
              <a:defRPr sz="3200" b="1">
                <a:latin typeface="Alice"/>
                <a:ea typeface="Alice"/>
                <a:cs typeface="Alice"/>
                <a:sym typeface="Alice"/>
              </a:defRPr>
            </a:lvl9pPr>
          </a:lstStyle>
          <a:p>
            <a:r>
              <a:rPr lang="en-US"/>
              <a:t>Click to edit Master title style</a:t>
            </a:r>
            <a:endParaRPr/>
          </a:p>
        </p:txBody>
      </p:sp>
      <p:sp>
        <p:nvSpPr>
          <p:cNvPr id="279" name="Google Shape;279;p43"/>
          <p:cNvSpPr txBox="1">
            <a:spLocks noGrp="1"/>
          </p:cNvSpPr>
          <p:nvPr>
            <p:ph type="subTitle" idx="5"/>
          </p:nvPr>
        </p:nvSpPr>
        <p:spPr>
          <a:xfrm>
            <a:off x="8097600" y="4940468"/>
            <a:ext cx="2931200" cy="793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a:t>Click to edit Master subtitle style</a:t>
            </a:r>
            <a:endParaRPr/>
          </a:p>
        </p:txBody>
      </p:sp>
      <p:sp>
        <p:nvSpPr>
          <p:cNvPr id="280" name="Google Shape;280;p43"/>
          <p:cNvSpPr txBox="1">
            <a:spLocks noGrp="1"/>
          </p:cNvSpPr>
          <p:nvPr>
            <p:ph type="title" idx="6"/>
          </p:nvPr>
        </p:nvSpPr>
        <p:spPr>
          <a:xfrm>
            <a:off x="945500" y="618272"/>
            <a:ext cx="10108400" cy="79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330636641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Main idea 1">
  <p:cSld name="Main idea 1">
    <p:spTree>
      <p:nvGrpSpPr>
        <p:cNvPr id="1" name="Shape 281"/>
        <p:cNvGrpSpPr/>
        <p:nvPr/>
      </p:nvGrpSpPr>
      <p:grpSpPr>
        <a:xfrm>
          <a:off x="0" y="0"/>
          <a:ext cx="0" cy="0"/>
          <a:chOff x="0" y="0"/>
          <a:chExt cx="0" cy="0"/>
        </a:xfrm>
      </p:grpSpPr>
      <p:pic>
        <p:nvPicPr>
          <p:cNvPr id="282" name="Google Shape;282;p44"/>
          <p:cNvPicPr preferRelativeResize="0"/>
          <p:nvPr/>
        </p:nvPicPr>
        <p:blipFill rotWithShape="1">
          <a:blip r:embed="rId2">
            <a:alphaModFix/>
          </a:blip>
          <a:srcRect l="47003" t="59" b="59"/>
          <a:stretch/>
        </p:blipFill>
        <p:spPr>
          <a:xfrm rot="10800000">
            <a:off x="-25402" y="-21267"/>
            <a:ext cx="6515135" cy="6900533"/>
          </a:xfrm>
          <a:prstGeom prst="rect">
            <a:avLst/>
          </a:prstGeom>
          <a:noFill/>
          <a:ln>
            <a:noFill/>
          </a:ln>
        </p:spPr>
      </p:pic>
      <p:sp>
        <p:nvSpPr>
          <p:cNvPr id="283" name="Google Shape;283;p44"/>
          <p:cNvSpPr txBox="1">
            <a:spLocks noGrp="1"/>
          </p:cNvSpPr>
          <p:nvPr>
            <p:ph type="title"/>
          </p:nvPr>
        </p:nvSpPr>
        <p:spPr>
          <a:xfrm>
            <a:off x="4013600" y="2085400"/>
            <a:ext cx="7040000" cy="3296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9600"/>
              <a:buFont typeface="Alice"/>
              <a:buNone/>
              <a:defRPr sz="10666">
                <a:latin typeface="Alice"/>
                <a:ea typeface="Alice"/>
                <a:cs typeface="Alice"/>
                <a:sym typeface="Alice"/>
              </a:defRPr>
            </a:lvl1pPr>
            <a:lvl2pPr lvl="1" rtl="0">
              <a:spcBef>
                <a:spcPts val="0"/>
              </a:spcBef>
              <a:spcAft>
                <a:spcPts val="0"/>
              </a:spcAft>
              <a:buSzPts val="9600"/>
              <a:buFont typeface="Alice"/>
              <a:buNone/>
              <a:defRPr sz="12800">
                <a:latin typeface="Alice"/>
                <a:ea typeface="Alice"/>
                <a:cs typeface="Alice"/>
                <a:sym typeface="Alice"/>
              </a:defRPr>
            </a:lvl2pPr>
            <a:lvl3pPr lvl="2" rtl="0">
              <a:spcBef>
                <a:spcPts val="0"/>
              </a:spcBef>
              <a:spcAft>
                <a:spcPts val="0"/>
              </a:spcAft>
              <a:buSzPts val="9600"/>
              <a:buFont typeface="Alice"/>
              <a:buNone/>
              <a:defRPr sz="12800">
                <a:latin typeface="Alice"/>
                <a:ea typeface="Alice"/>
                <a:cs typeface="Alice"/>
                <a:sym typeface="Alice"/>
              </a:defRPr>
            </a:lvl3pPr>
            <a:lvl4pPr lvl="3" rtl="0">
              <a:spcBef>
                <a:spcPts val="0"/>
              </a:spcBef>
              <a:spcAft>
                <a:spcPts val="0"/>
              </a:spcAft>
              <a:buSzPts val="9600"/>
              <a:buFont typeface="Alice"/>
              <a:buNone/>
              <a:defRPr sz="12800">
                <a:latin typeface="Alice"/>
                <a:ea typeface="Alice"/>
                <a:cs typeface="Alice"/>
                <a:sym typeface="Alice"/>
              </a:defRPr>
            </a:lvl4pPr>
            <a:lvl5pPr lvl="4" rtl="0">
              <a:spcBef>
                <a:spcPts val="0"/>
              </a:spcBef>
              <a:spcAft>
                <a:spcPts val="0"/>
              </a:spcAft>
              <a:buSzPts val="9600"/>
              <a:buFont typeface="Alice"/>
              <a:buNone/>
              <a:defRPr sz="12800">
                <a:latin typeface="Alice"/>
                <a:ea typeface="Alice"/>
                <a:cs typeface="Alice"/>
                <a:sym typeface="Alice"/>
              </a:defRPr>
            </a:lvl5pPr>
            <a:lvl6pPr lvl="5" rtl="0">
              <a:spcBef>
                <a:spcPts val="0"/>
              </a:spcBef>
              <a:spcAft>
                <a:spcPts val="0"/>
              </a:spcAft>
              <a:buSzPts val="9600"/>
              <a:buFont typeface="Alice"/>
              <a:buNone/>
              <a:defRPr sz="12800">
                <a:latin typeface="Alice"/>
                <a:ea typeface="Alice"/>
                <a:cs typeface="Alice"/>
                <a:sym typeface="Alice"/>
              </a:defRPr>
            </a:lvl6pPr>
            <a:lvl7pPr lvl="6" rtl="0">
              <a:spcBef>
                <a:spcPts val="0"/>
              </a:spcBef>
              <a:spcAft>
                <a:spcPts val="0"/>
              </a:spcAft>
              <a:buSzPts val="9600"/>
              <a:buFont typeface="Alice"/>
              <a:buNone/>
              <a:defRPr sz="12800">
                <a:latin typeface="Alice"/>
                <a:ea typeface="Alice"/>
                <a:cs typeface="Alice"/>
                <a:sym typeface="Alice"/>
              </a:defRPr>
            </a:lvl7pPr>
            <a:lvl8pPr lvl="7" rtl="0">
              <a:spcBef>
                <a:spcPts val="0"/>
              </a:spcBef>
              <a:spcAft>
                <a:spcPts val="0"/>
              </a:spcAft>
              <a:buSzPts val="9600"/>
              <a:buFont typeface="Alice"/>
              <a:buNone/>
              <a:defRPr sz="12800">
                <a:latin typeface="Alice"/>
                <a:ea typeface="Alice"/>
                <a:cs typeface="Alice"/>
                <a:sym typeface="Alice"/>
              </a:defRPr>
            </a:lvl8pPr>
            <a:lvl9pPr lvl="8" rtl="0">
              <a:spcBef>
                <a:spcPts val="0"/>
              </a:spcBef>
              <a:spcAft>
                <a:spcPts val="0"/>
              </a:spcAft>
              <a:buSzPts val="9600"/>
              <a:buFont typeface="Alice"/>
              <a:buNone/>
              <a:defRPr sz="12800">
                <a:latin typeface="Alice"/>
                <a:ea typeface="Alice"/>
                <a:cs typeface="Alice"/>
                <a:sym typeface="Alice"/>
              </a:defRPr>
            </a:lvl9pPr>
          </a:lstStyle>
          <a:p>
            <a:r>
              <a:rPr lang="en-US"/>
              <a:t>Click to edit Master title style</a:t>
            </a:r>
            <a:endParaRPr/>
          </a:p>
        </p:txBody>
      </p:sp>
    </p:spTree>
    <p:extLst>
      <p:ext uri="{BB962C8B-B14F-4D97-AF65-F5344CB8AC3E}">
        <p14:creationId xmlns:p14="http://schemas.microsoft.com/office/powerpoint/2010/main" val="25515359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2">
  <p:cSld name="Caption 2">
    <p:spTree>
      <p:nvGrpSpPr>
        <p:cNvPr id="1" name="Shape 284"/>
        <p:cNvGrpSpPr/>
        <p:nvPr/>
      </p:nvGrpSpPr>
      <p:grpSpPr>
        <a:xfrm>
          <a:off x="0" y="0"/>
          <a:ext cx="0" cy="0"/>
          <a:chOff x="0" y="0"/>
          <a:chExt cx="0" cy="0"/>
        </a:xfrm>
      </p:grpSpPr>
      <p:grpSp>
        <p:nvGrpSpPr>
          <p:cNvPr id="285" name="Google Shape;285;p45"/>
          <p:cNvGrpSpPr/>
          <p:nvPr/>
        </p:nvGrpSpPr>
        <p:grpSpPr>
          <a:xfrm>
            <a:off x="5962667" y="1565035"/>
            <a:ext cx="6080508" cy="3867135"/>
            <a:chOff x="2571225" y="729325"/>
            <a:chExt cx="2407550" cy="1089825"/>
          </a:xfrm>
        </p:grpSpPr>
        <p:sp>
          <p:nvSpPr>
            <p:cNvPr id="286" name="Google Shape;286;p45"/>
            <p:cNvSpPr/>
            <p:nvPr/>
          </p:nvSpPr>
          <p:spPr>
            <a:xfrm>
              <a:off x="2571225" y="729325"/>
              <a:ext cx="2407550" cy="1089825"/>
            </a:xfrm>
            <a:custGeom>
              <a:avLst/>
              <a:gdLst/>
              <a:ahLst/>
              <a:cxnLst/>
              <a:rect l="l" t="t" r="r" b="b"/>
              <a:pathLst>
                <a:path w="96302" h="43593" extrusionOk="0">
                  <a:moveTo>
                    <a:pt x="53883" y="745"/>
                  </a:moveTo>
                  <a:lnTo>
                    <a:pt x="53883" y="745"/>
                  </a:lnTo>
                  <a:cubicBezTo>
                    <a:pt x="53900" y="753"/>
                    <a:pt x="53915" y="753"/>
                    <a:pt x="53930" y="753"/>
                  </a:cubicBezTo>
                  <a:cubicBezTo>
                    <a:pt x="53915" y="775"/>
                    <a:pt x="53907" y="792"/>
                    <a:pt x="53892" y="807"/>
                  </a:cubicBezTo>
                  <a:cubicBezTo>
                    <a:pt x="53892" y="792"/>
                    <a:pt x="53892" y="768"/>
                    <a:pt x="53883" y="745"/>
                  </a:cubicBezTo>
                  <a:close/>
                  <a:moveTo>
                    <a:pt x="42901" y="910"/>
                  </a:moveTo>
                  <a:lnTo>
                    <a:pt x="42901" y="917"/>
                  </a:lnTo>
                  <a:lnTo>
                    <a:pt x="42893" y="917"/>
                  </a:lnTo>
                  <a:cubicBezTo>
                    <a:pt x="42901" y="917"/>
                    <a:pt x="42901" y="910"/>
                    <a:pt x="42901" y="910"/>
                  </a:cubicBezTo>
                  <a:close/>
                  <a:moveTo>
                    <a:pt x="79848" y="894"/>
                  </a:moveTo>
                  <a:lnTo>
                    <a:pt x="79848" y="894"/>
                  </a:lnTo>
                  <a:cubicBezTo>
                    <a:pt x="79856" y="910"/>
                    <a:pt x="79856" y="917"/>
                    <a:pt x="79856" y="934"/>
                  </a:cubicBezTo>
                  <a:cubicBezTo>
                    <a:pt x="79856" y="917"/>
                    <a:pt x="79848" y="910"/>
                    <a:pt x="79848" y="894"/>
                  </a:cubicBezTo>
                  <a:close/>
                  <a:moveTo>
                    <a:pt x="41429" y="1044"/>
                  </a:moveTo>
                  <a:lnTo>
                    <a:pt x="41429" y="1044"/>
                  </a:lnTo>
                  <a:cubicBezTo>
                    <a:pt x="41421" y="1114"/>
                    <a:pt x="41404" y="1178"/>
                    <a:pt x="41357" y="1233"/>
                  </a:cubicBezTo>
                  <a:cubicBezTo>
                    <a:pt x="41389" y="1170"/>
                    <a:pt x="41412" y="1106"/>
                    <a:pt x="41429" y="1044"/>
                  </a:cubicBezTo>
                  <a:close/>
                  <a:moveTo>
                    <a:pt x="60764" y="1280"/>
                  </a:moveTo>
                  <a:cubicBezTo>
                    <a:pt x="60772" y="1287"/>
                    <a:pt x="60789" y="1295"/>
                    <a:pt x="60796" y="1303"/>
                  </a:cubicBezTo>
                  <a:lnTo>
                    <a:pt x="60757" y="1303"/>
                  </a:lnTo>
                  <a:cubicBezTo>
                    <a:pt x="60757" y="1295"/>
                    <a:pt x="60757" y="1287"/>
                    <a:pt x="60764" y="1280"/>
                  </a:cubicBezTo>
                  <a:close/>
                  <a:moveTo>
                    <a:pt x="28568" y="1979"/>
                  </a:moveTo>
                  <a:cubicBezTo>
                    <a:pt x="28601" y="1979"/>
                    <a:pt x="28632" y="1989"/>
                    <a:pt x="28658" y="2011"/>
                  </a:cubicBezTo>
                  <a:lnTo>
                    <a:pt x="28454" y="2011"/>
                  </a:lnTo>
                  <a:cubicBezTo>
                    <a:pt x="28492" y="1991"/>
                    <a:pt x="28531" y="1979"/>
                    <a:pt x="28568" y="1979"/>
                  </a:cubicBezTo>
                  <a:close/>
                  <a:moveTo>
                    <a:pt x="24558" y="1934"/>
                  </a:moveTo>
                  <a:cubicBezTo>
                    <a:pt x="24669" y="1957"/>
                    <a:pt x="24786" y="1963"/>
                    <a:pt x="24911" y="1963"/>
                  </a:cubicBezTo>
                  <a:cubicBezTo>
                    <a:pt x="25040" y="1963"/>
                    <a:pt x="25177" y="1956"/>
                    <a:pt x="25321" y="1956"/>
                  </a:cubicBezTo>
                  <a:cubicBezTo>
                    <a:pt x="25242" y="1973"/>
                    <a:pt x="25179" y="1988"/>
                    <a:pt x="25132" y="2021"/>
                  </a:cubicBezTo>
                  <a:lnTo>
                    <a:pt x="24951" y="2021"/>
                  </a:lnTo>
                  <a:cubicBezTo>
                    <a:pt x="24864" y="1934"/>
                    <a:pt x="24643" y="1996"/>
                    <a:pt x="24558" y="1934"/>
                  </a:cubicBezTo>
                  <a:close/>
                  <a:moveTo>
                    <a:pt x="60354" y="3326"/>
                  </a:moveTo>
                  <a:cubicBezTo>
                    <a:pt x="60347" y="3326"/>
                    <a:pt x="60339" y="3334"/>
                    <a:pt x="60324" y="3334"/>
                  </a:cubicBezTo>
                  <a:cubicBezTo>
                    <a:pt x="60332" y="3326"/>
                    <a:pt x="60347" y="3326"/>
                    <a:pt x="60354" y="3326"/>
                  </a:cubicBezTo>
                  <a:close/>
                  <a:moveTo>
                    <a:pt x="53278" y="4445"/>
                  </a:moveTo>
                  <a:lnTo>
                    <a:pt x="53269" y="4452"/>
                  </a:lnTo>
                  <a:cubicBezTo>
                    <a:pt x="53269" y="4445"/>
                    <a:pt x="53278" y="4445"/>
                    <a:pt x="53278" y="4445"/>
                  </a:cubicBezTo>
                  <a:close/>
                  <a:moveTo>
                    <a:pt x="42515" y="4241"/>
                  </a:moveTo>
                  <a:cubicBezTo>
                    <a:pt x="42665" y="4271"/>
                    <a:pt x="42814" y="4278"/>
                    <a:pt x="42971" y="4278"/>
                  </a:cubicBezTo>
                  <a:lnTo>
                    <a:pt x="42971" y="4303"/>
                  </a:lnTo>
                  <a:cubicBezTo>
                    <a:pt x="42987" y="4398"/>
                    <a:pt x="42885" y="4486"/>
                    <a:pt x="42745" y="4486"/>
                  </a:cubicBezTo>
                  <a:cubicBezTo>
                    <a:pt x="42734" y="4486"/>
                    <a:pt x="42723" y="4486"/>
                    <a:pt x="42712" y="4484"/>
                  </a:cubicBezTo>
                  <a:cubicBezTo>
                    <a:pt x="42570" y="4467"/>
                    <a:pt x="42498" y="4413"/>
                    <a:pt x="42515" y="4263"/>
                  </a:cubicBezTo>
                  <a:lnTo>
                    <a:pt x="42515" y="4241"/>
                  </a:lnTo>
                  <a:close/>
                  <a:moveTo>
                    <a:pt x="7945" y="5280"/>
                  </a:moveTo>
                  <a:cubicBezTo>
                    <a:pt x="7938" y="5429"/>
                    <a:pt x="7866" y="5500"/>
                    <a:pt x="7703" y="5500"/>
                  </a:cubicBezTo>
                  <a:cubicBezTo>
                    <a:pt x="7694" y="5500"/>
                    <a:pt x="7686" y="5499"/>
                    <a:pt x="7677" y="5499"/>
                  </a:cubicBezTo>
                  <a:cubicBezTo>
                    <a:pt x="7788" y="5452"/>
                    <a:pt x="7866" y="5389"/>
                    <a:pt x="7945" y="5280"/>
                  </a:cubicBezTo>
                  <a:close/>
                  <a:moveTo>
                    <a:pt x="14031" y="5713"/>
                  </a:moveTo>
                  <a:cubicBezTo>
                    <a:pt x="14039" y="5720"/>
                    <a:pt x="14046" y="5728"/>
                    <a:pt x="14062" y="5743"/>
                  </a:cubicBezTo>
                  <a:cubicBezTo>
                    <a:pt x="14031" y="5743"/>
                    <a:pt x="14007" y="5752"/>
                    <a:pt x="13984" y="5760"/>
                  </a:cubicBezTo>
                  <a:cubicBezTo>
                    <a:pt x="13999" y="5743"/>
                    <a:pt x="14014" y="5728"/>
                    <a:pt x="14031" y="5713"/>
                  </a:cubicBezTo>
                  <a:close/>
                  <a:moveTo>
                    <a:pt x="83943" y="6302"/>
                  </a:moveTo>
                  <a:cubicBezTo>
                    <a:pt x="83958" y="6310"/>
                    <a:pt x="83965" y="6319"/>
                    <a:pt x="83982" y="6319"/>
                  </a:cubicBezTo>
                  <a:cubicBezTo>
                    <a:pt x="83973" y="6319"/>
                    <a:pt x="83965" y="6327"/>
                    <a:pt x="83958" y="6327"/>
                  </a:cubicBezTo>
                  <a:cubicBezTo>
                    <a:pt x="83958" y="6319"/>
                    <a:pt x="83950" y="6310"/>
                    <a:pt x="83943" y="6302"/>
                  </a:cubicBezTo>
                  <a:close/>
                  <a:moveTo>
                    <a:pt x="76283" y="6436"/>
                  </a:moveTo>
                  <a:cubicBezTo>
                    <a:pt x="76305" y="6444"/>
                    <a:pt x="76320" y="6444"/>
                    <a:pt x="76345" y="6444"/>
                  </a:cubicBezTo>
                  <a:cubicBezTo>
                    <a:pt x="76320" y="6451"/>
                    <a:pt x="76298" y="6451"/>
                    <a:pt x="76283" y="6451"/>
                  </a:cubicBezTo>
                  <a:lnTo>
                    <a:pt x="76283" y="6436"/>
                  </a:lnTo>
                  <a:close/>
                  <a:moveTo>
                    <a:pt x="4019" y="6627"/>
                  </a:moveTo>
                  <a:cubicBezTo>
                    <a:pt x="4048" y="6627"/>
                    <a:pt x="4076" y="6629"/>
                    <a:pt x="4104" y="6633"/>
                  </a:cubicBezTo>
                  <a:cubicBezTo>
                    <a:pt x="4104" y="6657"/>
                    <a:pt x="4104" y="6672"/>
                    <a:pt x="4095" y="6688"/>
                  </a:cubicBezTo>
                  <a:cubicBezTo>
                    <a:pt x="4057" y="6672"/>
                    <a:pt x="4000" y="6657"/>
                    <a:pt x="3930" y="6633"/>
                  </a:cubicBezTo>
                  <a:cubicBezTo>
                    <a:pt x="3961" y="6629"/>
                    <a:pt x="3991" y="6627"/>
                    <a:pt x="4019" y="6627"/>
                  </a:cubicBezTo>
                  <a:close/>
                  <a:moveTo>
                    <a:pt x="62631" y="6961"/>
                  </a:moveTo>
                  <a:cubicBezTo>
                    <a:pt x="62641" y="6961"/>
                    <a:pt x="62651" y="6962"/>
                    <a:pt x="62661" y="6963"/>
                  </a:cubicBezTo>
                  <a:cubicBezTo>
                    <a:pt x="62606" y="6988"/>
                    <a:pt x="62552" y="7003"/>
                    <a:pt x="62497" y="7011"/>
                  </a:cubicBezTo>
                  <a:cubicBezTo>
                    <a:pt x="62552" y="6974"/>
                    <a:pt x="62593" y="6961"/>
                    <a:pt x="62631" y="6961"/>
                  </a:cubicBezTo>
                  <a:close/>
                  <a:moveTo>
                    <a:pt x="28809" y="7239"/>
                  </a:moveTo>
                  <a:cubicBezTo>
                    <a:pt x="28809" y="7239"/>
                    <a:pt x="28817" y="7239"/>
                    <a:pt x="28817" y="7247"/>
                  </a:cubicBezTo>
                  <a:cubicBezTo>
                    <a:pt x="28809" y="7247"/>
                    <a:pt x="28809" y="7239"/>
                    <a:pt x="28800" y="7239"/>
                  </a:cubicBezTo>
                  <a:close/>
                  <a:moveTo>
                    <a:pt x="86864" y="7373"/>
                  </a:moveTo>
                  <a:cubicBezTo>
                    <a:pt x="86871" y="7381"/>
                    <a:pt x="86879" y="7381"/>
                    <a:pt x="86879" y="7389"/>
                  </a:cubicBezTo>
                  <a:lnTo>
                    <a:pt x="86871" y="7389"/>
                  </a:lnTo>
                  <a:cubicBezTo>
                    <a:pt x="86871" y="7381"/>
                    <a:pt x="86871" y="7381"/>
                    <a:pt x="86864" y="7373"/>
                  </a:cubicBezTo>
                  <a:close/>
                  <a:moveTo>
                    <a:pt x="79066" y="7654"/>
                  </a:moveTo>
                  <a:cubicBezTo>
                    <a:pt x="79056" y="7657"/>
                    <a:pt x="79045" y="7661"/>
                    <a:pt x="79037" y="7664"/>
                  </a:cubicBezTo>
                  <a:lnTo>
                    <a:pt x="79045" y="7657"/>
                  </a:lnTo>
                  <a:cubicBezTo>
                    <a:pt x="79052" y="7657"/>
                    <a:pt x="79059" y="7655"/>
                    <a:pt x="79066" y="7654"/>
                  </a:cubicBezTo>
                  <a:close/>
                  <a:moveTo>
                    <a:pt x="41499" y="7751"/>
                  </a:moveTo>
                  <a:cubicBezTo>
                    <a:pt x="41506" y="7774"/>
                    <a:pt x="41516" y="7799"/>
                    <a:pt x="41516" y="7821"/>
                  </a:cubicBezTo>
                  <a:cubicBezTo>
                    <a:pt x="41491" y="7814"/>
                    <a:pt x="41469" y="7806"/>
                    <a:pt x="41452" y="7799"/>
                  </a:cubicBezTo>
                  <a:cubicBezTo>
                    <a:pt x="41469" y="7783"/>
                    <a:pt x="41484" y="7766"/>
                    <a:pt x="41499" y="7751"/>
                  </a:cubicBezTo>
                  <a:close/>
                  <a:moveTo>
                    <a:pt x="80666" y="7972"/>
                  </a:moveTo>
                  <a:lnTo>
                    <a:pt x="80666" y="7972"/>
                  </a:lnTo>
                  <a:cubicBezTo>
                    <a:pt x="80713" y="7980"/>
                    <a:pt x="80761" y="7988"/>
                    <a:pt x="80817" y="7988"/>
                  </a:cubicBezTo>
                  <a:cubicBezTo>
                    <a:pt x="80770" y="7995"/>
                    <a:pt x="80723" y="7995"/>
                    <a:pt x="80676" y="8003"/>
                  </a:cubicBezTo>
                  <a:cubicBezTo>
                    <a:pt x="80676" y="7995"/>
                    <a:pt x="80676" y="7988"/>
                    <a:pt x="80666" y="7972"/>
                  </a:cubicBezTo>
                  <a:close/>
                  <a:moveTo>
                    <a:pt x="19566" y="8020"/>
                  </a:moveTo>
                  <a:cubicBezTo>
                    <a:pt x="19566" y="8027"/>
                    <a:pt x="19558" y="8035"/>
                    <a:pt x="19558" y="8042"/>
                  </a:cubicBezTo>
                  <a:cubicBezTo>
                    <a:pt x="19558" y="8035"/>
                    <a:pt x="19551" y="8027"/>
                    <a:pt x="19551" y="8020"/>
                  </a:cubicBezTo>
                  <a:close/>
                  <a:moveTo>
                    <a:pt x="25431" y="8987"/>
                  </a:moveTo>
                  <a:cubicBezTo>
                    <a:pt x="25361" y="9012"/>
                    <a:pt x="25297" y="9027"/>
                    <a:pt x="25227" y="9042"/>
                  </a:cubicBezTo>
                  <a:cubicBezTo>
                    <a:pt x="25281" y="9002"/>
                    <a:pt x="25351" y="8987"/>
                    <a:pt x="25431" y="8987"/>
                  </a:cubicBezTo>
                  <a:close/>
                  <a:moveTo>
                    <a:pt x="66964" y="9543"/>
                  </a:moveTo>
                  <a:cubicBezTo>
                    <a:pt x="66986" y="9543"/>
                    <a:pt x="67003" y="9550"/>
                    <a:pt x="67015" y="9569"/>
                  </a:cubicBezTo>
                  <a:cubicBezTo>
                    <a:pt x="66977" y="9569"/>
                    <a:pt x="66930" y="9561"/>
                    <a:pt x="66890" y="9561"/>
                  </a:cubicBezTo>
                  <a:cubicBezTo>
                    <a:pt x="66917" y="9550"/>
                    <a:pt x="66943" y="9543"/>
                    <a:pt x="66964" y="9543"/>
                  </a:cubicBezTo>
                  <a:close/>
                  <a:moveTo>
                    <a:pt x="40957" y="9648"/>
                  </a:moveTo>
                  <a:cubicBezTo>
                    <a:pt x="40964" y="9656"/>
                    <a:pt x="40964" y="9664"/>
                    <a:pt x="40964" y="9681"/>
                  </a:cubicBezTo>
                  <a:cubicBezTo>
                    <a:pt x="40949" y="9696"/>
                    <a:pt x="40932" y="9728"/>
                    <a:pt x="40917" y="9750"/>
                  </a:cubicBezTo>
                  <a:cubicBezTo>
                    <a:pt x="40902" y="9735"/>
                    <a:pt x="40885" y="9728"/>
                    <a:pt x="40870" y="9711"/>
                  </a:cubicBezTo>
                  <a:cubicBezTo>
                    <a:pt x="40885" y="9696"/>
                    <a:pt x="40909" y="9681"/>
                    <a:pt x="40932" y="9664"/>
                  </a:cubicBezTo>
                  <a:cubicBezTo>
                    <a:pt x="40940" y="9664"/>
                    <a:pt x="40949" y="9656"/>
                    <a:pt x="40957" y="9648"/>
                  </a:cubicBezTo>
                  <a:close/>
                  <a:moveTo>
                    <a:pt x="45767" y="9822"/>
                  </a:moveTo>
                  <a:cubicBezTo>
                    <a:pt x="45758" y="9830"/>
                    <a:pt x="45750" y="9837"/>
                    <a:pt x="45743" y="9845"/>
                  </a:cubicBezTo>
                  <a:cubicBezTo>
                    <a:pt x="45735" y="9837"/>
                    <a:pt x="45720" y="9837"/>
                    <a:pt x="45703" y="9837"/>
                  </a:cubicBezTo>
                  <a:cubicBezTo>
                    <a:pt x="45728" y="9830"/>
                    <a:pt x="45750" y="9830"/>
                    <a:pt x="45767" y="9822"/>
                  </a:cubicBezTo>
                  <a:close/>
                  <a:moveTo>
                    <a:pt x="25030" y="9822"/>
                  </a:moveTo>
                  <a:cubicBezTo>
                    <a:pt x="25006" y="9830"/>
                    <a:pt x="24973" y="9845"/>
                    <a:pt x="24951" y="9852"/>
                  </a:cubicBezTo>
                  <a:cubicBezTo>
                    <a:pt x="24951" y="9845"/>
                    <a:pt x="24951" y="9845"/>
                    <a:pt x="24958" y="9845"/>
                  </a:cubicBezTo>
                  <a:cubicBezTo>
                    <a:pt x="24983" y="9830"/>
                    <a:pt x="25006" y="9822"/>
                    <a:pt x="25030" y="9822"/>
                  </a:cubicBezTo>
                  <a:close/>
                  <a:moveTo>
                    <a:pt x="45467" y="9885"/>
                  </a:moveTo>
                  <a:cubicBezTo>
                    <a:pt x="45459" y="9885"/>
                    <a:pt x="45459" y="9892"/>
                    <a:pt x="45459" y="9892"/>
                  </a:cubicBezTo>
                  <a:lnTo>
                    <a:pt x="45459" y="9885"/>
                  </a:lnTo>
                  <a:close/>
                  <a:moveTo>
                    <a:pt x="57898" y="10325"/>
                  </a:moveTo>
                  <a:cubicBezTo>
                    <a:pt x="57890" y="10325"/>
                    <a:pt x="57890" y="10334"/>
                    <a:pt x="57883" y="10334"/>
                  </a:cubicBezTo>
                  <a:lnTo>
                    <a:pt x="57883" y="10325"/>
                  </a:lnTo>
                  <a:close/>
                  <a:moveTo>
                    <a:pt x="17172" y="10499"/>
                  </a:moveTo>
                  <a:lnTo>
                    <a:pt x="17164" y="10506"/>
                  </a:lnTo>
                  <a:lnTo>
                    <a:pt x="17164" y="10499"/>
                  </a:lnTo>
                  <a:close/>
                  <a:moveTo>
                    <a:pt x="17164" y="10499"/>
                  </a:moveTo>
                  <a:cubicBezTo>
                    <a:pt x="17157" y="10506"/>
                    <a:pt x="17157" y="10506"/>
                    <a:pt x="17149" y="10514"/>
                  </a:cubicBezTo>
                  <a:cubicBezTo>
                    <a:pt x="17157" y="10506"/>
                    <a:pt x="17157" y="10506"/>
                    <a:pt x="17157" y="10499"/>
                  </a:cubicBezTo>
                  <a:close/>
                  <a:moveTo>
                    <a:pt x="46608" y="10767"/>
                  </a:moveTo>
                  <a:cubicBezTo>
                    <a:pt x="46593" y="10790"/>
                    <a:pt x="46578" y="10807"/>
                    <a:pt x="46561" y="10814"/>
                  </a:cubicBezTo>
                  <a:lnTo>
                    <a:pt x="46561" y="10767"/>
                  </a:lnTo>
                  <a:close/>
                  <a:moveTo>
                    <a:pt x="26321" y="10892"/>
                  </a:moveTo>
                  <a:cubicBezTo>
                    <a:pt x="26353" y="10901"/>
                    <a:pt x="26383" y="10916"/>
                    <a:pt x="26408" y="10931"/>
                  </a:cubicBezTo>
                  <a:cubicBezTo>
                    <a:pt x="26360" y="10939"/>
                    <a:pt x="26313" y="10948"/>
                    <a:pt x="26266" y="10956"/>
                  </a:cubicBezTo>
                  <a:cubicBezTo>
                    <a:pt x="26281" y="10931"/>
                    <a:pt x="26306" y="10909"/>
                    <a:pt x="26321" y="10892"/>
                  </a:cubicBezTo>
                  <a:close/>
                  <a:moveTo>
                    <a:pt x="18865" y="11647"/>
                  </a:moveTo>
                  <a:lnTo>
                    <a:pt x="18865" y="11664"/>
                  </a:lnTo>
                  <a:cubicBezTo>
                    <a:pt x="18865" y="11657"/>
                    <a:pt x="18857" y="11657"/>
                    <a:pt x="18850" y="11657"/>
                  </a:cubicBezTo>
                  <a:cubicBezTo>
                    <a:pt x="18857" y="11657"/>
                    <a:pt x="18857" y="11647"/>
                    <a:pt x="18865" y="11647"/>
                  </a:cubicBezTo>
                  <a:close/>
                  <a:moveTo>
                    <a:pt x="54758" y="12271"/>
                  </a:moveTo>
                  <a:lnTo>
                    <a:pt x="54758" y="12309"/>
                  </a:lnTo>
                  <a:cubicBezTo>
                    <a:pt x="54758" y="12301"/>
                    <a:pt x="54750" y="12301"/>
                    <a:pt x="54750" y="12301"/>
                  </a:cubicBezTo>
                  <a:cubicBezTo>
                    <a:pt x="54750" y="12286"/>
                    <a:pt x="54758" y="12279"/>
                    <a:pt x="54758" y="12271"/>
                  </a:cubicBezTo>
                  <a:close/>
                  <a:moveTo>
                    <a:pt x="7182" y="12413"/>
                  </a:moveTo>
                  <a:cubicBezTo>
                    <a:pt x="7135" y="12443"/>
                    <a:pt x="7095" y="12483"/>
                    <a:pt x="7040" y="12537"/>
                  </a:cubicBezTo>
                  <a:cubicBezTo>
                    <a:pt x="7063" y="12468"/>
                    <a:pt x="7110" y="12428"/>
                    <a:pt x="7182" y="12413"/>
                  </a:cubicBezTo>
                  <a:close/>
                  <a:moveTo>
                    <a:pt x="2866" y="12664"/>
                  </a:moveTo>
                  <a:cubicBezTo>
                    <a:pt x="2866" y="12672"/>
                    <a:pt x="2876" y="12679"/>
                    <a:pt x="2883" y="12687"/>
                  </a:cubicBezTo>
                  <a:cubicBezTo>
                    <a:pt x="2859" y="12679"/>
                    <a:pt x="2836" y="12672"/>
                    <a:pt x="2812" y="12664"/>
                  </a:cubicBezTo>
                  <a:close/>
                  <a:moveTo>
                    <a:pt x="3662" y="12798"/>
                  </a:moveTo>
                  <a:lnTo>
                    <a:pt x="3669" y="12806"/>
                  </a:lnTo>
                  <a:lnTo>
                    <a:pt x="3662" y="12806"/>
                  </a:lnTo>
                  <a:lnTo>
                    <a:pt x="3662" y="12798"/>
                  </a:lnTo>
                  <a:close/>
                  <a:moveTo>
                    <a:pt x="4166" y="13176"/>
                  </a:moveTo>
                  <a:cubicBezTo>
                    <a:pt x="4142" y="13191"/>
                    <a:pt x="4112" y="13216"/>
                    <a:pt x="4087" y="13238"/>
                  </a:cubicBezTo>
                  <a:cubicBezTo>
                    <a:pt x="4095" y="13223"/>
                    <a:pt x="4112" y="13199"/>
                    <a:pt x="4151" y="13176"/>
                  </a:cubicBezTo>
                  <a:close/>
                  <a:moveTo>
                    <a:pt x="23486" y="13522"/>
                  </a:moveTo>
                  <a:cubicBezTo>
                    <a:pt x="23494" y="13522"/>
                    <a:pt x="23494" y="13529"/>
                    <a:pt x="23494" y="13529"/>
                  </a:cubicBezTo>
                  <a:lnTo>
                    <a:pt x="23486" y="13529"/>
                  </a:lnTo>
                  <a:lnTo>
                    <a:pt x="23486" y="13522"/>
                  </a:lnTo>
                  <a:close/>
                  <a:moveTo>
                    <a:pt x="11993" y="14263"/>
                  </a:moveTo>
                  <a:lnTo>
                    <a:pt x="12000" y="14270"/>
                  </a:lnTo>
                  <a:cubicBezTo>
                    <a:pt x="11993" y="14270"/>
                    <a:pt x="11993" y="14263"/>
                    <a:pt x="11993" y="14263"/>
                  </a:cubicBezTo>
                  <a:close/>
                  <a:moveTo>
                    <a:pt x="16244" y="15309"/>
                  </a:moveTo>
                  <a:cubicBezTo>
                    <a:pt x="16252" y="15317"/>
                    <a:pt x="16259" y="15324"/>
                    <a:pt x="16267" y="15332"/>
                  </a:cubicBezTo>
                  <a:lnTo>
                    <a:pt x="16259" y="15332"/>
                  </a:lnTo>
                  <a:cubicBezTo>
                    <a:pt x="16252" y="15324"/>
                    <a:pt x="16252" y="15317"/>
                    <a:pt x="16244" y="15309"/>
                  </a:cubicBezTo>
                  <a:close/>
                  <a:moveTo>
                    <a:pt x="62983" y="15525"/>
                  </a:moveTo>
                  <a:cubicBezTo>
                    <a:pt x="63004" y="15525"/>
                    <a:pt x="63028" y="15531"/>
                    <a:pt x="63056" y="15546"/>
                  </a:cubicBezTo>
                  <a:cubicBezTo>
                    <a:pt x="62999" y="15546"/>
                    <a:pt x="62952" y="15553"/>
                    <a:pt x="62905" y="15553"/>
                  </a:cubicBezTo>
                  <a:cubicBezTo>
                    <a:pt x="62931" y="15535"/>
                    <a:pt x="62955" y="15525"/>
                    <a:pt x="62983" y="15525"/>
                  </a:cubicBezTo>
                  <a:close/>
                  <a:moveTo>
                    <a:pt x="28446" y="15672"/>
                  </a:moveTo>
                  <a:cubicBezTo>
                    <a:pt x="28526" y="15672"/>
                    <a:pt x="28588" y="15680"/>
                    <a:pt x="28635" y="15695"/>
                  </a:cubicBezTo>
                  <a:cubicBezTo>
                    <a:pt x="28611" y="15702"/>
                    <a:pt x="28587" y="15707"/>
                    <a:pt x="28560" y="15707"/>
                  </a:cubicBezTo>
                  <a:cubicBezTo>
                    <a:pt x="28527" y="15707"/>
                    <a:pt x="28490" y="15698"/>
                    <a:pt x="28446" y="15672"/>
                  </a:cubicBezTo>
                  <a:close/>
                  <a:moveTo>
                    <a:pt x="4214" y="16592"/>
                  </a:moveTo>
                  <a:lnTo>
                    <a:pt x="4214" y="16617"/>
                  </a:lnTo>
                  <a:cubicBezTo>
                    <a:pt x="4214" y="16645"/>
                    <a:pt x="4255" y="16695"/>
                    <a:pt x="4176" y="16695"/>
                  </a:cubicBezTo>
                  <a:cubicBezTo>
                    <a:pt x="4171" y="16695"/>
                    <a:pt x="4165" y="16695"/>
                    <a:pt x="4159" y="16694"/>
                  </a:cubicBezTo>
                  <a:cubicBezTo>
                    <a:pt x="4214" y="16672"/>
                    <a:pt x="4206" y="16640"/>
                    <a:pt x="4198" y="16607"/>
                  </a:cubicBezTo>
                  <a:cubicBezTo>
                    <a:pt x="4206" y="16600"/>
                    <a:pt x="4206" y="16592"/>
                    <a:pt x="4214" y="16592"/>
                  </a:cubicBezTo>
                  <a:close/>
                  <a:moveTo>
                    <a:pt x="53403" y="17089"/>
                  </a:moveTo>
                  <a:cubicBezTo>
                    <a:pt x="53420" y="17104"/>
                    <a:pt x="53442" y="17119"/>
                    <a:pt x="53458" y="17127"/>
                  </a:cubicBezTo>
                  <a:cubicBezTo>
                    <a:pt x="53435" y="17119"/>
                    <a:pt x="53410" y="17112"/>
                    <a:pt x="53388" y="17112"/>
                  </a:cubicBezTo>
                  <a:cubicBezTo>
                    <a:pt x="53395" y="17104"/>
                    <a:pt x="53403" y="17097"/>
                    <a:pt x="53403" y="17089"/>
                  </a:cubicBezTo>
                  <a:close/>
                  <a:moveTo>
                    <a:pt x="58427" y="17136"/>
                  </a:moveTo>
                  <a:lnTo>
                    <a:pt x="58427" y="17144"/>
                  </a:lnTo>
                  <a:lnTo>
                    <a:pt x="58417" y="17144"/>
                  </a:lnTo>
                  <a:cubicBezTo>
                    <a:pt x="58417" y="17136"/>
                    <a:pt x="58427" y="17136"/>
                    <a:pt x="58427" y="17136"/>
                  </a:cubicBezTo>
                  <a:close/>
                  <a:moveTo>
                    <a:pt x="57087" y="17239"/>
                  </a:moveTo>
                  <a:cubicBezTo>
                    <a:pt x="57095" y="17239"/>
                    <a:pt x="57095" y="17246"/>
                    <a:pt x="57095" y="17246"/>
                  </a:cubicBezTo>
                  <a:lnTo>
                    <a:pt x="57080" y="17246"/>
                  </a:lnTo>
                  <a:cubicBezTo>
                    <a:pt x="57080" y="17239"/>
                    <a:pt x="57087" y="17239"/>
                    <a:pt x="57087" y="17239"/>
                  </a:cubicBezTo>
                  <a:close/>
                  <a:moveTo>
                    <a:pt x="32004" y="17529"/>
                  </a:moveTo>
                  <a:lnTo>
                    <a:pt x="32004" y="17537"/>
                  </a:lnTo>
                  <a:lnTo>
                    <a:pt x="31997" y="17537"/>
                  </a:lnTo>
                  <a:cubicBezTo>
                    <a:pt x="32004" y="17537"/>
                    <a:pt x="32004" y="17529"/>
                    <a:pt x="32004" y="17529"/>
                  </a:cubicBezTo>
                  <a:close/>
                  <a:moveTo>
                    <a:pt x="33257" y="18034"/>
                  </a:moveTo>
                  <a:lnTo>
                    <a:pt x="33257" y="18049"/>
                  </a:lnTo>
                  <a:cubicBezTo>
                    <a:pt x="33257" y="18049"/>
                    <a:pt x="33249" y="18042"/>
                    <a:pt x="33249" y="18034"/>
                  </a:cubicBezTo>
                  <a:close/>
                  <a:moveTo>
                    <a:pt x="37334" y="18064"/>
                  </a:moveTo>
                  <a:cubicBezTo>
                    <a:pt x="37359" y="18089"/>
                    <a:pt x="37374" y="18096"/>
                    <a:pt x="37397" y="18111"/>
                  </a:cubicBezTo>
                  <a:cubicBezTo>
                    <a:pt x="37374" y="18128"/>
                    <a:pt x="37350" y="18151"/>
                    <a:pt x="37327" y="18176"/>
                  </a:cubicBezTo>
                  <a:cubicBezTo>
                    <a:pt x="37327" y="18136"/>
                    <a:pt x="37334" y="18096"/>
                    <a:pt x="37334" y="18064"/>
                  </a:cubicBezTo>
                  <a:close/>
                  <a:moveTo>
                    <a:pt x="5158" y="18561"/>
                  </a:moveTo>
                  <a:cubicBezTo>
                    <a:pt x="5103" y="18589"/>
                    <a:pt x="5039" y="18608"/>
                    <a:pt x="4976" y="18608"/>
                  </a:cubicBezTo>
                  <a:cubicBezTo>
                    <a:pt x="4932" y="18608"/>
                    <a:pt x="4889" y="18599"/>
                    <a:pt x="4850" y="18576"/>
                  </a:cubicBezTo>
                  <a:cubicBezTo>
                    <a:pt x="4954" y="18569"/>
                    <a:pt x="5056" y="18561"/>
                    <a:pt x="5158" y="18561"/>
                  </a:cubicBezTo>
                  <a:close/>
                  <a:moveTo>
                    <a:pt x="5961" y="18601"/>
                  </a:moveTo>
                  <a:cubicBezTo>
                    <a:pt x="5984" y="18601"/>
                    <a:pt x="6001" y="18601"/>
                    <a:pt x="6024" y="18608"/>
                  </a:cubicBezTo>
                  <a:cubicBezTo>
                    <a:pt x="6009" y="18623"/>
                    <a:pt x="5993" y="18639"/>
                    <a:pt x="5984" y="18656"/>
                  </a:cubicBezTo>
                  <a:cubicBezTo>
                    <a:pt x="5976" y="18639"/>
                    <a:pt x="5969" y="18616"/>
                    <a:pt x="5961" y="18601"/>
                  </a:cubicBezTo>
                  <a:close/>
                  <a:moveTo>
                    <a:pt x="59969" y="18790"/>
                  </a:moveTo>
                  <a:lnTo>
                    <a:pt x="59976" y="18797"/>
                  </a:lnTo>
                  <a:cubicBezTo>
                    <a:pt x="59976" y="18797"/>
                    <a:pt x="59969" y="18797"/>
                    <a:pt x="59961" y="18805"/>
                  </a:cubicBezTo>
                  <a:cubicBezTo>
                    <a:pt x="59961" y="18797"/>
                    <a:pt x="59969" y="18797"/>
                    <a:pt x="59969" y="18790"/>
                  </a:cubicBezTo>
                  <a:close/>
                  <a:moveTo>
                    <a:pt x="44837" y="18968"/>
                  </a:moveTo>
                  <a:cubicBezTo>
                    <a:pt x="44844" y="18968"/>
                    <a:pt x="44841" y="18982"/>
                    <a:pt x="44845" y="19001"/>
                  </a:cubicBezTo>
                  <a:cubicBezTo>
                    <a:pt x="44838" y="19001"/>
                    <a:pt x="44823" y="19009"/>
                    <a:pt x="44806" y="19009"/>
                  </a:cubicBezTo>
                  <a:cubicBezTo>
                    <a:pt x="44806" y="19001"/>
                    <a:pt x="44798" y="18994"/>
                    <a:pt x="44806" y="18986"/>
                  </a:cubicBezTo>
                  <a:cubicBezTo>
                    <a:pt x="44824" y="18974"/>
                    <a:pt x="44833" y="18968"/>
                    <a:pt x="44837" y="18968"/>
                  </a:cubicBezTo>
                  <a:close/>
                  <a:moveTo>
                    <a:pt x="44656" y="19041"/>
                  </a:moveTo>
                  <a:cubicBezTo>
                    <a:pt x="44664" y="19049"/>
                    <a:pt x="44671" y="19064"/>
                    <a:pt x="44671" y="19073"/>
                  </a:cubicBezTo>
                  <a:cubicBezTo>
                    <a:pt x="44664" y="19081"/>
                    <a:pt x="44656" y="19088"/>
                    <a:pt x="44649" y="19096"/>
                  </a:cubicBezTo>
                  <a:cubicBezTo>
                    <a:pt x="44594" y="19096"/>
                    <a:pt x="44547" y="19088"/>
                    <a:pt x="44499" y="19088"/>
                  </a:cubicBezTo>
                  <a:cubicBezTo>
                    <a:pt x="44554" y="19073"/>
                    <a:pt x="44609" y="19056"/>
                    <a:pt x="44656" y="19041"/>
                  </a:cubicBezTo>
                  <a:close/>
                  <a:moveTo>
                    <a:pt x="25841" y="19262"/>
                  </a:moveTo>
                  <a:cubicBezTo>
                    <a:pt x="25841" y="19277"/>
                    <a:pt x="25848" y="19285"/>
                    <a:pt x="25856" y="19292"/>
                  </a:cubicBezTo>
                  <a:cubicBezTo>
                    <a:pt x="25841" y="19292"/>
                    <a:pt x="25824" y="19292"/>
                    <a:pt x="25809" y="19285"/>
                  </a:cubicBezTo>
                  <a:cubicBezTo>
                    <a:pt x="25816" y="19277"/>
                    <a:pt x="25833" y="19270"/>
                    <a:pt x="25841" y="19262"/>
                  </a:cubicBezTo>
                  <a:close/>
                  <a:moveTo>
                    <a:pt x="12739" y="19844"/>
                  </a:moveTo>
                  <a:cubicBezTo>
                    <a:pt x="12731" y="19844"/>
                    <a:pt x="12731" y="19852"/>
                    <a:pt x="12731" y="19852"/>
                  </a:cubicBezTo>
                  <a:cubicBezTo>
                    <a:pt x="12731" y="19852"/>
                    <a:pt x="12731" y="19844"/>
                    <a:pt x="12724" y="19844"/>
                  </a:cubicBezTo>
                  <a:close/>
                  <a:moveTo>
                    <a:pt x="35917" y="19923"/>
                  </a:moveTo>
                  <a:cubicBezTo>
                    <a:pt x="35917" y="19931"/>
                    <a:pt x="35910" y="19931"/>
                    <a:pt x="35910" y="19939"/>
                  </a:cubicBezTo>
                  <a:lnTo>
                    <a:pt x="35917" y="19939"/>
                  </a:lnTo>
                  <a:cubicBezTo>
                    <a:pt x="35910" y="19939"/>
                    <a:pt x="35910" y="19946"/>
                    <a:pt x="35910" y="19946"/>
                  </a:cubicBezTo>
                  <a:cubicBezTo>
                    <a:pt x="35902" y="19946"/>
                    <a:pt x="35902" y="19939"/>
                    <a:pt x="35895" y="19931"/>
                  </a:cubicBezTo>
                  <a:cubicBezTo>
                    <a:pt x="35902" y="19931"/>
                    <a:pt x="35910" y="19923"/>
                    <a:pt x="35917" y="19923"/>
                  </a:cubicBezTo>
                  <a:close/>
                  <a:moveTo>
                    <a:pt x="12314" y="19702"/>
                  </a:moveTo>
                  <a:cubicBezTo>
                    <a:pt x="12488" y="19735"/>
                    <a:pt x="12559" y="19859"/>
                    <a:pt x="12495" y="19971"/>
                  </a:cubicBezTo>
                  <a:cubicBezTo>
                    <a:pt x="12440" y="20073"/>
                    <a:pt x="12204" y="20143"/>
                    <a:pt x="11953" y="20143"/>
                  </a:cubicBezTo>
                  <a:cubicBezTo>
                    <a:pt x="12040" y="20056"/>
                    <a:pt x="12149" y="19914"/>
                    <a:pt x="12314" y="19702"/>
                  </a:cubicBezTo>
                  <a:close/>
                  <a:moveTo>
                    <a:pt x="45270" y="20426"/>
                  </a:moveTo>
                  <a:lnTo>
                    <a:pt x="45270" y="20426"/>
                  </a:lnTo>
                  <a:cubicBezTo>
                    <a:pt x="45285" y="20443"/>
                    <a:pt x="45295" y="20458"/>
                    <a:pt x="45295" y="20473"/>
                  </a:cubicBezTo>
                  <a:cubicBezTo>
                    <a:pt x="45295" y="20481"/>
                    <a:pt x="45285" y="20481"/>
                    <a:pt x="45285" y="20481"/>
                  </a:cubicBezTo>
                  <a:cubicBezTo>
                    <a:pt x="45285" y="20466"/>
                    <a:pt x="45278" y="20443"/>
                    <a:pt x="45270" y="20426"/>
                  </a:cubicBezTo>
                  <a:close/>
                  <a:moveTo>
                    <a:pt x="86178" y="20473"/>
                  </a:moveTo>
                  <a:lnTo>
                    <a:pt x="86178" y="20481"/>
                  </a:lnTo>
                  <a:cubicBezTo>
                    <a:pt x="86170" y="20481"/>
                    <a:pt x="86170" y="20473"/>
                    <a:pt x="86163" y="20473"/>
                  </a:cubicBezTo>
                  <a:close/>
                  <a:moveTo>
                    <a:pt x="53733" y="20560"/>
                  </a:moveTo>
                  <a:lnTo>
                    <a:pt x="53733" y="20568"/>
                  </a:lnTo>
                  <a:lnTo>
                    <a:pt x="53726" y="20568"/>
                  </a:lnTo>
                  <a:lnTo>
                    <a:pt x="53733" y="20560"/>
                  </a:lnTo>
                  <a:close/>
                  <a:moveTo>
                    <a:pt x="60056" y="20433"/>
                  </a:moveTo>
                  <a:cubicBezTo>
                    <a:pt x="60089" y="20433"/>
                    <a:pt x="60121" y="20446"/>
                    <a:pt x="60158" y="20451"/>
                  </a:cubicBezTo>
                  <a:cubicBezTo>
                    <a:pt x="60347" y="20473"/>
                    <a:pt x="60386" y="20513"/>
                    <a:pt x="60379" y="20568"/>
                  </a:cubicBezTo>
                  <a:cubicBezTo>
                    <a:pt x="60307" y="20545"/>
                    <a:pt x="60190" y="20513"/>
                    <a:pt x="59986" y="20458"/>
                  </a:cubicBezTo>
                  <a:cubicBezTo>
                    <a:pt x="60011" y="20439"/>
                    <a:pt x="60034" y="20433"/>
                    <a:pt x="60056" y="20433"/>
                  </a:cubicBezTo>
                  <a:close/>
                  <a:moveTo>
                    <a:pt x="46026" y="20560"/>
                  </a:moveTo>
                  <a:cubicBezTo>
                    <a:pt x="46034" y="20568"/>
                    <a:pt x="46041" y="20568"/>
                    <a:pt x="46041" y="20575"/>
                  </a:cubicBezTo>
                  <a:cubicBezTo>
                    <a:pt x="46034" y="20568"/>
                    <a:pt x="46034" y="20568"/>
                    <a:pt x="46026" y="20560"/>
                  </a:cubicBezTo>
                  <a:close/>
                  <a:moveTo>
                    <a:pt x="38342" y="20647"/>
                  </a:moveTo>
                  <a:lnTo>
                    <a:pt x="38334" y="20655"/>
                  </a:lnTo>
                  <a:lnTo>
                    <a:pt x="38326" y="20655"/>
                  </a:lnTo>
                  <a:cubicBezTo>
                    <a:pt x="38334" y="20655"/>
                    <a:pt x="38334" y="20647"/>
                    <a:pt x="38342" y="20647"/>
                  </a:cubicBezTo>
                  <a:close/>
                  <a:moveTo>
                    <a:pt x="32123" y="20709"/>
                  </a:moveTo>
                  <a:cubicBezTo>
                    <a:pt x="32116" y="20717"/>
                    <a:pt x="32106" y="20727"/>
                    <a:pt x="32106" y="20734"/>
                  </a:cubicBezTo>
                  <a:cubicBezTo>
                    <a:pt x="32099" y="20734"/>
                    <a:pt x="32099" y="20734"/>
                    <a:pt x="32091" y="20727"/>
                  </a:cubicBezTo>
                  <a:cubicBezTo>
                    <a:pt x="32099" y="20727"/>
                    <a:pt x="32106" y="20717"/>
                    <a:pt x="32123" y="20709"/>
                  </a:cubicBezTo>
                  <a:close/>
                  <a:moveTo>
                    <a:pt x="33374" y="20923"/>
                  </a:moveTo>
                  <a:lnTo>
                    <a:pt x="33382" y="20931"/>
                  </a:lnTo>
                  <a:cubicBezTo>
                    <a:pt x="33374" y="20931"/>
                    <a:pt x="33367" y="20931"/>
                    <a:pt x="33359" y="20923"/>
                  </a:cubicBezTo>
                  <a:close/>
                  <a:moveTo>
                    <a:pt x="73409" y="21363"/>
                  </a:moveTo>
                  <a:cubicBezTo>
                    <a:pt x="73424" y="21371"/>
                    <a:pt x="73439" y="21378"/>
                    <a:pt x="73456" y="21388"/>
                  </a:cubicBezTo>
                  <a:cubicBezTo>
                    <a:pt x="73431" y="21388"/>
                    <a:pt x="73409" y="21395"/>
                    <a:pt x="73377" y="21403"/>
                  </a:cubicBezTo>
                  <a:cubicBezTo>
                    <a:pt x="73384" y="21388"/>
                    <a:pt x="73401" y="21371"/>
                    <a:pt x="73409" y="21363"/>
                  </a:cubicBezTo>
                  <a:close/>
                  <a:moveTo>
                    <a:pt x="72116" y="21435"/>
                  </a:moveTo>
                  <a:lnTo>
                    <a:pt x="72116" y="21450"/>
                  </a:lnTo>
                  <a:cubicBezTo>
                    <a:pt x="72116" y="21443"/>
                    <a:pt x="72116" y="21443"/>
                    <a:pt x="72109" y="21435"/>
                  </a:cubicBezTo>
                  <a:close/>
                  <a:moveTo>
                    <a:pt x="73369" y="21410"/>
                  </a:moveTo>
                  <a:lnTo>
                    <a:pt x="73369" y="21410"/>
                  </a:lnTo>
                  <a:cubicBezTo>
                    <a:pt x="73361" y="21418"/>
                    <a:pt x="73354" y="21435"/>
                    <a:pt x="73354" y="21450"/>
                  </a:cubicBezTo>
                  <a:cubicBezTo>
                    <a:pt x="73344" y="21443"/>
                    <a:pt x="73337" y="21443"/>
                    <a:pt x="73329" y="21443"/>
                  </a:cubicBezTo>
                  <a:cubicBezTo>
                    <a:pt x="73344" y="21426"/>
                    <a:pt x="73354" y="21418"/>
                    <a:pt x="73369" y="21410"/>
                  </a:cubicBezTo>
                  <a:close/>
                  <a:moveTo>
                    <a:pt x="83776" y="21450"/>
                  </a:moveTo>
                  <a:cubicBezTo>
                    <a:pt x="83769" y="21458"/>
                    <a:pt x="83761" y="21458"/>
                    <a:pt x="83761" y="21465"/>
                  </a:cubicBezTo>
                  <a:lnTo>
                    <a:pt x="83761" y="21450"/>
                  </a:lnTo>
                  <a:close/>
                  <a:moveTo>
                    <a:pt x="76934" y="21473"/>
                  </a:moveTo>
                  <a:cubicBezTo>
                    <a:pt x="76934" y="21473"/>
                    <a:pt x="76934" y="21482"/>
                    <a:pt x="76944" y="21490"/>
                  </a:cubicBezTo>
                  <a:cubicBezTo>
                    <a:pt x="76934" y="21490"/>
                    <a:pt x="76934" y="21490"/>
                    <a:pt x="76927" y="21482"/>
                  </a:cubicBezTo>
                  <a:cubicBezTo>
                    <a:pt x="76934" y="21482"/>
                    <a:pt x="76934" y="21473"/>
                    <a:pt x="76934" y="21473"/>
                  </a:cubicBezTo>
                  <a:close/>
                  <a:moveTo>
                    <a:pt x="82839" y="21632"/>
                  </a:moveTo>
                  <a:cubicBezTo>
                    <a:pt x="82832" y="21639"/>
                    <a:pt x="82832" y="21639"/>
                    <a:pt x="82824" y="21647"/>
                  </a:cubicBezTo>
                  <a:cubicBezTo>
                    <a:pt x="82824" y="21639"/>
                    <a:pt x="82824" y="21632"/>
                    <a:pt x="82816" y="21632"/>
                  </a:cubicBezTo>
                  <a:close/>
                  <a:moveTo>
                    <a:pt x="85084" y="21560"/>
                  </a:moveTo>
                  <a:lnTo>
                    <a:pt x="85084" y="21560"/>
                  </a:lnTo>
                  <a:cubicBezTo>
                    <a:pt x="85154" y="21584"/>
                    <a:pt x="85218" y="21615"/>
                    <a:pt x="85273" y="21679"/>
                  </a:cubicBezTo>
                  <a:cubicBezTo>
                    <a:pt x="85258" y="21701"/>
                    <a:pt x="85233" y="21718"/>
                    <a:pt x="85210" y="21726"/>
                  </a:cubicBezTo>
                  <a:cubicBezTo>
                    <a:pt x="85163" y="21647"/>
                    <a:pt x="85124" y="21599"/>
                    <a:pt x="85084" y="21560"/>
                  </a:cubicBezTo>
                  <a:close/>
                  <a:moveTo>
                    <a:pt x="8189" y="22206"/>
                  </a:moveTo>
                  <a:cubicBezTo>
                    <a:pt x="8204" y="22206"/>
                    <a:pt x="8214" y="22214"/>
                    <a:pt x="8229" y="22221"/>
                  </a:cubicBezTo>
                  <a:cubicBezTo>
                    <a:pt x="8214" y="22214"/>
                    <a:pt x="8197" y="22214"/>
                    <a:pt x="8181" y="22214"/>
                  </a:cubicBezTo>
                  <a:cubicBezTo>
                    <a:pt x="8181" y="22206"/>
                    <a:pt x="8189" y="22206"/>
                    <a:pt x="8189" y="22206"/>
                  </a:cubicBezTo>
                  <a:close/>
                  <a:moveTo>
                    <a:pt x="29754" y="22820"/>
                  </a:moveTo>
                  <a:cubicBezTo>
                    <a:pt x="29744" y="22835"/>
                    <a:pt x="29729" y="22843"/>
                    <a:pt x="29714" y="22860"/>
                  </a:cubicBezTo>
                  <a:cubicBezTo>
                    <a:pt x="29729" y="22843"/>
                    <a:pt x="29737" y="22835"/>
                    <a:pt x="29744" y="22820"/>
                  </a:cubicBezTo>
                  <a:close/>
                  <a:moveTo>
                    <a:pt x="29714" y="22860"/>
                  </a:moveTo>
                  <a:lnTo>
                    <a:pt x="29714" y="22860"/>
                  </a:lnTo>
                  <a:cubicBezTo>
                    <a:pt x="29729" y="22867"/>
                    <a:pt x="29729" y="22875"/>
                    <a:pt x="29729" y="22875"/>
                  </a:cubicBezTo>
                  <a:cubicBezTo>
                    <a:pt x="29722" y="22867"/>
                    <a:pt x="29722" y="22867"/>
                    <a:pt x="29714" y="22860"/>
                  </a:cubicBezTo>
                  <a:close/>
                  <a:moveTo>
                    <a:pt x="59631" y="22867"/>
                  </a:moveTo>
                  <a:lnTo>
                    <a:pt x="59631" y="22867"/>
                  </a:lnTo>
                  <a:cubicBezTo>
                    <a:pt x="59655" y="22875"/>
                    <a:pt x="59670" y="22882"/>
                    <a:pt x="59685" y="22890"/>
                  </a:cubicBezTo>
                  <a:cubicBezTo>
                    <a:pt x="59678" y="22890"/>
                    <a:pt x="59670" y="22899"/>
                    <a:pt x="59663" y="22907"/>
                  </a:cubicBezTo>
                  <a:cubicBezTo>
                    <a:pt x="59646" y="22890"/>
                    <a:pt x="59638" y="22882"/>
                    <a:pt x="59631" y="22867"/>
                  </a:cubicBezTo>
                  <a:close/>
                  <a:moveTo>
                    <a:pt x="81148" y="23143"/>
                  </a:moveTo>
                  <a:cubicBezTo>
                    <a:pt x="81139" y="23143"/>
                    <a:pt x="81124" y="23151"/>
                    <a:pt x="81116" y="23151"/>
                  </a:cubicBezTo>
                  <a:cubicBezTo>
                    <a:pt x="81124" y="23143"/>
                    <a:pt x="81139" y="23143"/>
                    <a:pt x="81148" y="23143"/>
                  </a:cubicBezTo>
                  <a:close/>
                  <a:moveTo>
                    <a:pt x="9763" y="23827"/>
                  </a:moveTo>
                  <a:lnTo>
                    <a:pt x="9763" y="23827"/>
                  </a:lnTo>
                  <a:cubicBezTo>
                    <a:pt x="9725" y="23852"/>
                    <a:pt x="9686" y="23859"/>
                    <a:pt x="9638" y="23859"/>
                  </a:cubicBezTo>
                  <a:cubicBezTo>
                    <a:pt x="9678" y="23852"/>
                    <a:pt x="9725" y="23844"/>
                    <a:pt x="9763" y="23827"/>
                  </a:cubicBezTo>
                  <a:close/>
                  <a:moveTo>
                    <a:pt x="47175" y="25371"/>
                  </a:moveTo>
                  <a:lnTo>
                    <a:pt x="47175" y="25371"/>
                  </a:lnTo>
                  <a:cubicBezTo>
                    <a:pt x="47184" y="25378"/>
                    <a:pt x="47200" y="25378"/>
                    <a:pt x="47207" y="25386"/>
                  </a:cubicBezTo>
                  <a:cubicBezTo>
                    <a:pt x="47200" y="25386"/>
                    <a:pt x="47192" y="25394"/>
                    <a:pt x="47192" y="25394"/>
                  </a:cubicBezTo>
                  <a:cubicBezTo>
                    <a:pt x="47184" y="25386"/>
                    <a:pt x="47184" y="25378"/>
                    <a:pt x="47175" y="25371"/>
                  </a:cubicBezTo>
                  <a:close/>
                  <a:moveTo>
                    <a:pt x="94019" y="25497"/>
                  </a:moveTo>
                  <a:cubicBezTo>
                    <a:pt x="94044" y="25505"/>
                    <a:pt x="94059" y="25513"/>
                    <a:pt x="94074" y="25545"/>
                  </a:cubicBezTo>
                  <a:cubicBezTo>
                    <a:pt x="94059" y="25528"/>
                    <a:pt x="94044" y="25513"/>
                    <a:pt x="94019" y="25497"/>
                  </a:cubicBezTo>
                  <a:close/>
                  <a:moveTo>
                    <a:pt x="45767" y="25875"/>
                  </a:moveTo>
                  <a:lnTo>
                    <a:pt x="45767" y="25875"/>
                  </a:lnTo>
                  <a:cubicBezTo>
                    <a:pt x="45782" y="25883"/>
                    <a:pt x="45798" y="25898"/>
                    <a:pt x="45805" y="25913"/>
                  </a:cubicBezTo>
                  <a:lnTo>
                    <a:pt x="45767" y="25875"/>
                  </a:lnTo>
                  <a:close/>
                  <a:moveTo>
                    <a:pt x="35241" y="26323"/>
                  </a:moveTo>
                  <a:lnTo>
                    <a:pt x="35248" y="26331"/>
                  </a:lnTo>
                  <a:cubicBezTo>
                    <a:pt x="35241" y="26338"/>
                    <a:pt x="35233" y="26338"/>
                    <a:pt x="35216" y="26348"/>
                  </a:cubicBezTo>
                  <a:cubicBezTo>
                    <a:pt x="35233" y="26338"/>
                    <a:pt x="35241" y="26331"/>
                    <a:pt x="35241" y="26323"/>
                  </a:cubicBezTo>
                  <a:close/>
                  <a:moveTo>
                    <a:pt x="29697" y="26520"/>
                  </a:moveTo>
                  <a:cubicBezTo>
                    <a:pt x="29707" y="26520"/>
                    <a:pt x="29707" y="26527"/>
                    <a:pt x="29714" y="26527"/>
                  </a:cubicBezTo>
                  <a:lnTo>
                    <a:pt x="29707" y="26537"/>
                  </a:lnTo>
                  <a:cubicBezTo>
                    <a:pt x="29697" y="26537"/>
                    <a:pt x="29697" y="26527"/>
                    <a:pt x="29697" y="26520"/>
                  </a:cubicBezTo>
                  <a:close/>
                  <a:moveTo>
                    <a:pt x="29737" y="26591"/>
                  </a:moveTo>
                  <a:lnTo>
                    <a:pt x="29737" y="26591"/>
                  </a:lnTo>
                  <a:cubicBezTo>
                    <a:pt x="29744" y="26622"/>
                    <a:pt x="29744" y="26646"/>
                    <a:pt x="29729" y="26678"/>
                  </a:cubicBezTo>
                  <a:cubicBezTo>
                    <a:pt x="29737" y="26646"/>
                    <a:pt x="29737" y="26622"/>
                    <a:pt x="29737" y="26591"/>
                  </a:cubicBezTo>
                  <a:close/>
                  <a:moveTo>
                    <a:pt x="48326" y="27094"/>
                  </a:moveTo>
                  <a:cubicBezTo>
                    <a:pt x="48341" y="27094"/>
                    <a:pt x="48356" y="27104"/>
                    <a:pt x="48373" y="27104"/>
                  </a:cubicBezTo>
                  <a:cubicBezTo>
                    <a:pt x="48365" y="27111"/>
                    <a:pt x="48348" y="27111"/>
                    <a:pt x="48341" y="27119"/>
                  </a:cubicBezTo>
                  <a:cubicBezTo>
                    <a:pt x="48341" y="27111"/>
                    <a:pt x="48333" y="27104"/>
                    <a:pt x="48326" y="27094"/>
                  </a:cubicBezTo>
                  <a:close/>
                  <a:moveTo>
                    <a:pt x="14283" y="27497"/>
                  </a:moveTo>
                  <a:lnTo>
                    <a:pt x="14283" y="27504"/>
                  </a:lnTo>
                  <a:lnTo>
                    <a:pt x="14275" y="27504"/>
                  </a:lnTo>
                  <a:lnTo>
                    <a:pt x="14283" y="27497"/>
                  </a:lnTo>
                  <a:close/>
                  <a:moveTo>
                    <a:pt x="71833" y="27340"/>
                  </a:moveTo>
                  <a:cubicBezTo>
                    <a:pt x="71850" y="27387"/>
                    <a:pt x="71865" y="27442"/>
                    <a:pt x="71890" y="27504"/>
                  </a:cubicBezTo>
                  <a:cubicBezTo>
                    <a:pt x="71833" y="27449"/>
                    <a:pt x="71786" y="27402"/>
                    <a:pt x="71748" y="27355"/>
                  </a:cubicBezTo>
                  <a:cubicBezTo>
                    <a:pt x="71771" y="27355"/>
                    <a:pt x="71803" y="27347"/>
                    <a:pt x="71833" y="27340"/>
                  </a:cubicBezTo>
                  <a:close/>
                  <a:moveTo>
                    <a:pt x="94335" y="27551"/>
                  </a:moveTo>
                  <a:cubicBezTo>
                    <a:pt x="94327" y="27606"/>
                    <a:pt x="94318" y="27670"/>
                    <a:pt x="94280" y="27718"/>
                  </a:cubicBezTo>
                  <a:cubicBezTo>
                    <a:pt x="94271" y="27693"/>
                    <a:pt x="94255" y="27678"/>
                    <a:pt x="94240" y="27653"/>
                  </a:cubicBezTo>
                  <a:cubicBezTo>
                    <a:pt x="94263" y="27614"/>
                    <a:pt x="94288" y="27551"/>
                    <a:pt x="94335" y="27551"/>
                  </a:cubicBezTo>
                  <a:close/>
                  <a:moveTo>
                    <a:pt x="68551" y="27842"/>
                  </a:moveTo>
                  <a:cubicBezTo>
                    <a:pt x="68590" y="27842"/>
                    <a:pt x="68638" y="27842"/>
                    <a:pt x="68677" y="27850"/>
                  </a:cubicBezTo>
                  <a:cubicBezTo>
                    <a:pt x="68658" y="27869"/>
                    <a:pt x="68640" y="27877"/>
                    <a:pt x="68622" y="27877"/>
                  </a:cubicBezTo>
                  <a:cubicBezTo>
                    <a:pt x="68598" y="27877"/>
                    <a:pt x="68574" y="27861"/>
                    <a:pt x="68551" y="27842"/>
                  </a:cubicBezTo>
                  <a:close/>
                  <a:moveTo>
                    <a:pt x="8552" y="27976"/>
                  </a:moveTo>
                  <a:cubicBezTo>
                    <a:pt x="8520" y="27992"/>
                    <a:pt x="8488" y="28009"/>
                    <a:pt x="8457" y="28031"/>
                  </a:cubicBezTo>
                  <a:cubicBezTo>
                    <a:pt x="8457" y="28009"/>
                    <a:pt x="8465" y="27992"/>
                    <a:pt x="8465" y="27976"/>
                  </a:cubicBezTo>
                  <a:close/>
                  <a:moveTo>
                    <a:pt x="29926" y="28173"/>
                  </a:moveTo>
                  <a:cubicBezTo>
                    <a:pt x="29943" y="28181"/>
                    <a:pt x="29950" y="28190"/>
                    <a:pt x="29958" y="28198"/>
                  </a:cubicBezTo>
                  <a:cubicBezTo>
                    <a:pt x="29943" y="28198"/>
                    <a:pt x="29933" y="28205"/>
                    <a:pt x="29918" y="28205"/>
                  </a:cubicBezTo>
                  <a:cubicBezTo>
                    <a:pt x="29926" y="28198"/>
                    <a:pt x="29926" y="28190"/>
                    <a:pt x="29926" y="28173"/>
                  </a:cubicBezTo>
                  <a:close/>
                  <a:moveTo>
                    <a:pt x="86123" y="28150"/>
                  </a:moveTo>
                  <a:cubicBezTo>
                    <a:pt x="86146" y="28165"/>
                    <a:pt x="86163" y="28173"/>
                    <a:pt x="86178" y="28181"/>
                  </a:cubicBezTo>
                  <a:cubicBezTo>
                    <a:pt x="86170" y="28190"/>
                    <a:pt x="86163" y="28198"/>
                    <a:pt x="86155" y="28205"/>
                  </a:cubicBezTo>
                  <a:cubicBezTo>
                    <a:pt x="86146" y="28190"/>
                    <a:pt x="86138" y="28173"/>
                    <a:pt x="86123" y="28150"/>
                  </a:cubicBezTo>
                  <a:close/>
                  <a:moveTo>
                    <a:pt x="87572" y="28267"/>
                  </a:moveTo>
                  <a:cubicBezTo>
                    <a:pt x="87580" y="28284"/>
                    <a:pt x="87580" y="28292"/>
                    <a:pt x="87587" y="28307"/>
                  </a:cubicBezTo>
                  <a:cubicBezTo>
                    <a:pt x="87580" y="28307"/>
                    <a:pt x="87563" y="28307"/>
                    <a:pt x="87555" y="28300"/>
                  </a:cubicBezTo>
                  <a:cubicBezTo>
                    <a:pt x="87563" y="28292"/>
                    <a:pt x="87563" y="28284"/>
                    <a:pt x="87572" y="28267"/>
                  </a:cubicBezTo>
                  <a:close/>
                  <a:moveTo>
                    <a:pt x="86699" y="28408"/>
                  </a:moveTo>
                  <a:cubicBezTo>
                    <a:pt x="86753" y="28408"/>
                    <a:pt x="86781" y="28430"/>
                    <a:pt x="86807" y="28456"/>
                  </a:cubicBezTo>
                  <a:cubicBezTo>
                    <a:pt x="86768" y="28453"/>
                    <a:pt x="86729" y="28451"/>
                    <a:pt x="86691" y="28451"/>
                  </a:cubicBezTo>
                  <a:cubicBezTo>
                    <a:pt x="86653" y="28451"/>
                    <a:pt x="86615" y="28453"/>
                    <a:pt x="86580" y="28456"/>
                  </a:cubicBezTo>
                  <a:cubicBezTo>
                    <a:pt x="86588" y="28434"/>
                    <a:pt x="86618" y="28417"/>
                    <a:pt x="86675" y="28409"/>
                  </a:cubicBezTo>
                  <a:cubicBezTo>
                    <a:pt x="86683" y="28408"/>
                    <a:pt x="86692" y="28408"/>
                    <a:pt x="86699" y="28408"/>
                  </a:cubicBezTo>
                  <a:close/>
                  <a:moveTo>
                    <a:pt x="85415" y="28827"/>
                  </a:moveTo>
                  <a:cubicBezTo>
                    <a:pt x="85430" y="28827"/>
                    <a:pt x="85447" y="28834"/>
                    <a:pt x="85454" y="28834"/>
                  </a:cubicBezTo>
                  <a:cubicBezTo>
                    <a:pt x="85437" y="28834"/>
                    <a:pt x="85430" y="28834"/>
                    <a:pt x="85415" y="28827"/>
                  </a:cubicBezTo>
                  <a:close/>
                  <a:moveTo>
                    <a:pt x="47137" y="29142"/>
                  </a:moveTo>
                  <a:cubicBezTo>
                    <a:pt x="47110" y="29217"/>
                    <a:pt x="47071" y="29255"/>
                    <a:pt x="47011" y="29255"/>
                  </a:cubicBezTo>
                  <a:cubicBezTo>
                    <a:pt x="47001" y="29255"/>
                    <a:pt x="46990" y="29254"/>
                    <a:pt x="46978" y="29252"/>
                  </a:cubicBezTo>
                  <a:cubicBezTo>
                    <a:pt x="47026" y="29229"/>
                    <a:pt x="47073" y="29190"/>
                    <a:pt x="47137" y="29142"/>
                  </a:cubicBezTo>
                  <a:close/>
                  <a:moveTo>
                    <a:pt x="45049" y="29622"/>
                  </a:moveTo>
                  <a:lnTo>
                    <a:pt x="45049" y="29622"/>
                  </a:lnTo>
                  <a:cubicBezTo>
                    <a:pt x="45042" y="29654"/>
                    <a:pt x="45042" y="29692"/>
                    <a:pt x="45049" y="29739"/>
                  </a:cubicBezTo>
                  <a:cubicBezTo>
                    <a:pt x="45019" y="29724"/>
                    <a:pt x="45011" y="29692"/>
                    <a:pt x="45034" y="29645"/>
                  </a:cubicBezTo>
                  <a:cubicBezTo>
                    <a:pt x="45034" y="29637"/>
                    <a:pt x="45042" y="29630"/>
                    <a:pt x="45049" y="29622"/>
                  </a:cubicBezTo>
                  <a:close/>
                  <a:moveTo>
                    <a:pt x="32004" y="29811"/>
                  </a:moveTo>
                  <a:lnTo>
                    <a:pt x="32004" y="29819"/>
                  </a:lnTo>
                  <a:lnTo>
                    <a:pt x="31997" y="29819"/>
                  </a:lnTo>
                  <a:lnTo>
                    <a:pt x="32004" y="29811"/>
                  </a:lnTo>
                  <a:close/>
                  <a:moveTo>
                    <a:pt x="10260" y="30527"/>
                  </a:moveTo>
                  <a:lnTo>
                    <a:pt x="10260" y="30535"/>
                  </a:lnTo>
                  <a:cubicBezTo>
                    <a:pt x="10245" y="30535"/>
                    <a:pt x="10228" y="30542"/>
                    <a:pt x="10213" y="30552"/>
                  </a:cubicBezTo>
                  <a:cubicBezTo>
                    <a:pt x="10220" y="30542"/>
                    <a:pt x="10220" y="30535"/>
                    <a:pt x="10228" y="30527"/>
                  </a:cubicBezTo>
                  <a:close/>
                  <a:moveTo>
                    <a:pt x="19857" y="30788"/>
                  </a:moveTo>
                  <a:lnTo>
                    <a:pt x="19857" y="30788"/>
                  </a:lnTo>
                  <a:cubicBezTo>
                    <a:pt x="19864" y="30796"/>
                    <a:pt x="19872" y="30796"/>
                    <a:pt x="19889" y="30803"/>
                  </a:cubicBezTo>
                  <a:lnTo>
                    <a:pt x="19881" y="30803"/>
                  </a:lnTo>
                  <a:cubicBezTo>
                    <a:pt x="19872" y="30803"/>
                    <a:pt x="19864" y="30796"/>
                    <a:pt x="19857" y="30788"/>
                  </a:cubicBezTo>
                  <a:close/>
                  <a:moveTo>
                    <a:pt x="29083" y="32039"/>
                  </a:moveTo>
                  <a:cubicBezTo>
                    <a:pt x="29068" y="32054"/>
                    <a:pt x="29045" y="32086"/>
                    <a:pt x="29021" y="32118"/>
                  </a:cubicBezTo>
                  <a:lnTo>
                    <a:pt x="29021" y="32111"/>
                  </a:lnTo>
                  <a:cubicBezTo>
                    <a:pt x="29036" y="32086"/>
                    <a:pt x="29060" y="32054"/>
                    <a:pt x="29083" y="32039"/>
                  </a:cubicBezTo>
                  <a:close/>
                  <a:moveTo>
                    <a:pt x="71803" y="32732"/>
                  </a:moveTo>
                  <a:cubicBezTo>
                    <a:pt x="71795" y="32732"/>
                    <a:pt x="71795" y="32740"/>
                    <a:pt x="71795" y="32740"/>
                  </a:cubicBezTo>
                  <a:cubicBezTo>
                    <a:pt x="71786" y="32740"/>
                    <a:pt x="71778" y="32732"/>
                    <a:pt x="71763" y="32732"/>
                  </a:cubicBezTo>
                  <a:close/>
                  <a:moveTo>
                    <a:pt x="65786" y="33503"/>
                  </a:moveTo>
                  <a:lnTo>
                    <a:pt x="65786" y="33503"/>
                  </a:lnTo>
                  <a:cubicBezTo>
                    <a:pt x="65779" y="33503"/>
                    <a:pt x="65771" y="33511"/>
                    <a:pt x="65764" y="33511"/>
                  </a:cubicBezTo>
                  <a:lnTo>
                    <a:pt x="65739" y="33511"/>
                  </a:lnTo>
                  <a:cubicBezTo>
                    <a:pt x="65756" y="33511"/>
                    <a:pt x="65771" y="33503"/>
                    <a:pt x="65786" y="33503"/>
                  </a:cubicBezTo>
                  <a:close/>
                  <a:moveTo>
                    <a:pt x="67323" y="34259"/>
                  </a:moveTo>
                  <a:cubicBezTo>
                    <a:pt x="67315" y="34291"/>
                    <a:pt x="67323" y="34321"/>
                    <a:pt x="67323" y="34346"/>
                  </a:cubicBezTo>
                  <a:cubicBezTo>
                    <a:pt x="67298" y="34346"/>
                    <a:pt x="67283" y="34338"/>
                    <a:pt x="67268" y="34338"/>
                  </a:cubicBezTo>
                  <a:cubicBezTo>
                    <a:pt x="67283" y="34314"/>
                    <a:pt x="67298" y="34291"/>
                    <a:pt x="67323" y="34259"/>
                  </a:cubicBezTo>
                  <a:close/>
                  <a:moveTo>
                    <a:pt x="13495" y="34614"/>
                  </a:moveTo>
                  <a:cubicBezTo>
                    <a:pt x="13487" y="34622"/>
                    <a:pt x="13487" y="34622"/>
                    <a:pt x="13480" y="34622"/>
                  </a:cubicBezTo>
                  <a:cubicBezTo>
                    <a:pt x="13487" y="34622"/>
                    <a:pt x="13487" y="34614"/>
                    <a:pt x="13495" y="34614"/>
                  </a:cubicBezTo>
                  <a:close/>
                  <a:moveTo>
                    <a:pt x="10606" y="34699"/>
                  </a:moveTo>
                  <a:lnTo>
                    <a:pt x="10606" y="34709"/>
                  </a:lnTo>
                  <a:lnTo>
                    <a:pt x="10598" y="34709"/>
                  </a:lnTo>
                  <a:cubicBezTo>
                    <a:pt x="10598" y="34709"/>
                    <a:pt x="10606" y="34709"/>
                    <a:pt x="10606" y="34699"/>
                  </a:cubicBezTo>
                  <a:close/>
                  <a:moveTo>
                    <a:pt x="70873" y="35141"/>
                  </a:moveTo>
                  <a:lnTo>
                    <a:pt x="70873" y="35149"/>
                  </a:lnTo>
                  <a:lnTo>
                    <a:pt x="70873" y="35157"/>
                  </a:lnTo>
                  <a:lnTo>
                    <a:pt x="70865" y="35157"/>
                  </a:lnTo>
                  <a:cubicBezTo>
                    <a:pt x="70865" y="35149"/>
                    <a:pt x="70865" y="35141"/>
                    <a:pt x="70873" y="35141"/>
                  </a:cubicBezTo>
                  <a:close/>
                  <a:moveTo>
                    <a:pt x="66937" y="35157"/>
                  </a:moveTo>
                  <a:lnTo>
                    <a:pt x="66937" y="35157"/>
                  </a:lnTo>
                  <a:cubicBezTo>
                    <a:pt x="66897" y="35194"/>
                    <a:pt x="66858" y="35208"/>
                    <a:pt x="66820" y="35208"/>
                  </a:cubicBezTo>
                  <a:cubicBezTo>
                    <a:pt x="66777" y="35208"/>
                    <a:pt x="66735" y="35189"/>
                    <a:pt x="66693" y="35164"/>
                  </a:cubicBezTo>
                  <a:cubicBezTo>
                    <a:pt x="66771" y="35164"/>
                    <a:pt x="66850" y="35164"/>
                    <a:pt x="66937" y="35157"/>
                  </a:cubicBezTo>
                  <a:close/>
                  <a:moveTo>
                    <a:pt x="49688" y="36094"/>
                  </a:moveTo>
                  <a:cubicBezTo>
                    <a:pt x="49726" y="36094"/>
                    <a:pt x="49758" y="36101"/>
                    <a:pt x="49782" y="36109"/>
                  </a:cubicBezTo>
                  <a:cubicBezTo>
                    <a:pt x="49750" y="36101"/>
                    <a:pt x="49718" y="36101"/>
                    <a:pt x="49688" y="36094"/>
                  </a:cubicBezTo>
                  <a:close/>
                  <a:moveTo>
                    <a:pt x="52127" y="37384"/>
                  </a:moveTo>
                  <a:cubicBezTo>
                    <a:pt x="52127" y="37384"/>
                    <a:pt x="52120" y="37384"/>
                    <a:pt x="52112" y="37392"/>
                  </a:cubicBezTo>
                  <a:lnTo>
                    <a:pt x="52112" y="37384"/>
                  </a:lnTo>
                  <a:close/>
                  <a:moveTo>
                    <a:pt x="31934" y="37590"/>
                  </a:moveTo>
                  <a:cubicBezTo>
                    <a:pt x="31942" y="37598"/>
                    <a:pt x="31942" y="37598"/>
                    <a:pt x="31949" y="37605"/>
                  </a:cubicBezTo>
                  <a:cubicBezTo>
                    <a:pt x="31942" y="37605"/>
                    <a:pt x="31942" y="37613"/>
                    <a:pt x="31934" y="37613"/>
                  </a:cubicBezTo>
                  <a:cubicBezTo>
                    <a:pt x="31927" y="37613"/>
                    <a:pt x="31927" y="37605"/>
                    <a:pt x="31927" y="37598"/>
                  </a:cubicBezTo>
                  <a:cubicBezTo>
                    <a:pt x="31927" y="37598"/>
                    <a:pt x="31934" y="37598"/>
                    <a:pt x="31934" y="37590"/>
                  </a:cubicBezTo>
                  <a:close/>
                  <a:moveTo>
                    <a:pt x="37265" y="37959"/>
                  </a:moveTo>
                  <a:lnTo>
                    <a:pt x="37265" y="37959"/>
                  </a:lnTo>
                  <a:cubicBezTo>
                    <a:pt x="37272" y="37968"/>
                    <a:pt x="37280" y="37976"/>
                    <a:pt x="37287" y="37983"/>
                  </a:cubicBezTo>
                  <a:lnTo>
                    <a:pt x="37272" y="37983"/>
                  </a:lnTo>
                  <a:cubicBezTo>
                    <a:pt x="37265" y="37976"/>
                    <a:pt x="37265" y="37968"/>
                    <a:pt x="37265" y="37959"/>
                  </a:cubicBezTo>
                  <a:close/>
                  <a:moveTo>
                    <a:pt x="57159" y="38376"/>
                  </a:moveTo>
                  <a:lnTo>
                    <a:pt x="57159" y="38376"/>
                  </a:lnTo>
                  <a:cubicBezTo>
                    <a:pt x="57121" y="38392"/>
                    <a:pt x="57090" y="38400"/>
                    <a:pt x="57061" y="38401"/>
                  </a:cubicBezTo>
                  <a:lnTo>
                    <a:pt x="57061" y="38401"/>
                  </a:lnTo>
                  <a:cubicBezTo>
                    <a:pt x="57067" y="38401"/>
                    <a:pt x="57074" y="38399"/>
                    <a:pt x="57080" y="38393"/>
                  </a:cubicBezTo>
                  <a:cubicBezTo>
                    <a:pt x="57104" y="38393"/>
                    <a:pt x="57127" y="38384"/>
                    <a:pt x="57159" y="38376"/>
                  </a:cubicBezTo>
                  <a:close/>
                  <a:moveTo>
                    <a:pt x="50899" y="38423"/>
                  </a:moveTo>
                  <a:cubicBezTo>
                    <a:pt x="50892" y="38431"/>
                    <a:pt x="50876" y="38448"/>
                    <a:pt x="50869" y="38456"/>
                  </a:cubicBezTo>
                  <a:lnTo>
                    <a:pt x="50859" y="38448"/>
                  </a:lnTo>
                  <a:cubicBezTo>
                    <a:pt x="50869" y="38440"/>
                    <a:pt x="50876" y="38440"/>
                    <a:pt x="50884" y="38431"/>
                  </a:cubicBezTo>
                  <a:cubicBezTo>
                    <a:pt x="50892" y="38431"/>
                    <a:pt x="50899" y="38424"/>
                    <a:pt x="50899" y="38423"/>
                  </a:cubicBezTo>
                  <a:close/>
                  <a:moveTo>
                    <a:pt x="82376" y="38456"/>
                  </a:moveTo>
                  <a:cubicBezTo>
                    <a:pt x="82384" y="38471"/>
                    <a:pt x="82376" y="38488"/>
                    <a:pt x="82367" y="38495"/>
                  </a:cubicBezTo>
                  <a:cubicBezTo>
                    <a:pt x="82367" y="38488"/>
                    <a:pt x="82376" y="38471"/>
                    <a:pt x="82376" y="38456"/>
                  </a:cubicBezTo>
                  <a:close/>
                  <a:moveTo>
                    <a:pt x="23919" y="38495"/>
                  </a:moveTo>
                  <a:lnTo>
                    <a:pt x="23919" y="38495"/>
                  </a:lnTo>
                  <a:cubicBezTo>
                    <a:pt x="23912" y="38503"/>
                    <a:pt x="23912" y="38503"/>
                    <a:pt x="23904" y="38503"/>
                  </a:cubicBezTo>
                  <a:cubicBezTo>
                    <a:pt x="23904" y="38503"/>
                    <a:pt x="23912" y="38503"/>
                    <a:pt x="23919" y="38495"/>
                  </a:cubicBezTo>
                  <a:close/>
                  <a:moveTo>
                    <a:pt x="27596" y="38612"/>
                  </a:moveTo>
                  <a:lnTo>
                    <a:pt x="27596" y="38620"/>
                  </a:lnTo>
                  <a:lnTo>
                    <a:pt x="27588" y="38612"/>
                  </a:lnTo>
                  <a:close/>
                  <a:moveTo>
                    <a:pt x="34406" y="38620"/>
                  </a:moveTo>
                  <a:lnTo>
                    <a:pt x="34406" y="38629"/>
                  </a:lnTo>
                  <a:lnTo>
                    <a:pt x="34391" y="38629"/>
                  </a:lnTo>
                  <a:cubicBezTo>
                    <a:pt x="34398" y="38629"/>
                    <a:pt x="34398" y="38620"/>
                    <a:pt x="34406" y="38620"/>
                  </a:cubicBezTo>
                  <a:close/>
                  <a:moveTo>
                    <a:pt x="47184" y="38896"/>
                  </a:moveTo>
                  <a:cubicBezTo>
                    <a:pt x="47152" y="38936"/>
                    <a:pt x="47120" y="38951"/>
                    <a:pt x="47090" y="38968"/>
                  </a:cubicBezTo>
                  <a:cubicBezTo>
                    <a:pt x="47120" y="38943"/>
                    <a:pt x="47152" y="38920"/>
                    <a:pt x="47184" y="38896"/>
                  </a:cubicBezTo>
                  <a:close/>
                  <a:moveTo>
                    <a:pt x="30406" y="38968"/>
                  </a:moveTo>
                  <a:cubicBezTo>
                    <a:pt x="30406" y="38990"/>
                    <a:pt x="30398" y="39007"/>
                    <a:pt x="30398" y="39030"/>
                  </a:cubicBezTo>
                  <a:lnTo>
                    <a:pt x="30368" y="39030"/>
                  </a:lnTo>
                  <a:cubicBezTo>
                    <a:pt x="30368" y="38998"/>
                    <a:pt x="30383" y="38983"/>
                    <a:pt x="30406" y="38968"/>
                  </a:cubicBezTo>
                  <a:close/>
                  <a:moveTo>
                    <a:pt x="45183" y="39219"/>
                  </a:moveTo>
                  <a:lnTo>
                    <a:pt x="45183" y="39227"/>
                  </a:lnTo>
                  <a:lnTo>
                    <a:pt x="45176" y="39227"/>
                  </a:lnTo>
                  <a:cubicBezTo>
                    <a:pt x="45176" y="39219"/>
                    <a:pt x="45183" y="39219"/>
                    <a:pt x="45183" y="39219"/>
                  </a:cubicBezTo>
                  <a:close/>
                  <a:moveTo>
                    <a:pt x="37454" y="39030"/>
                  </a:moveTo>
                  <a:lnTo>
                    <a:pt x="37454" y="39030"/>
                  </a:lnTo>
                  <a:cubicBezTo>
                    <a:pt x="37280" y="39124"/>
                    <a:pt x="37193" y="39219"/>
                    <a:pt x="37185" y="39298"/>
                  </a:cubicBezTo>
                  <a:cubicBezTo>
                    <a:pt x="37059" y="39251"/>
                    <a:pt x="36949" y="39196"/>
                    <a:pt x="36822" y="39149"/>
                  </a:cubicBezTo>
                  <a:cubicBezTo>
                    <a:pt x="36902" y="39124"/>
                    <a:pt x="36996" y="39092"/>
                    <a:pt x="37113" y="39062"/>
                  </a:cubicBezTo>
                  <a:cubicBezTo>
                    <a:pt x="37232" y="39055"/>
                    <a:pt x="37342" y="39038"/>
                    <a:pt x="37454" y="39030"/>
                  </a:cubicBezTo>
                  <a:close/>
                  <a:moveTo>
                    <a:pt x="30383" y="40047"/>
                  </a:moveTo>
                  <a:cubicBezTo>
                    <a:pt x="30383" y="40054"/>
                    <a:pt x="30383" y="40054"/>
                    <a:pt x="30391" y="40054"/>
                  </a:cubicBezTo>
                  <a:lnTo>
                    <a:pt x="30383" y="40062"/>
                  </a:lnTo>
                  <a:lnTo>
                    <a:pt x="30383" y="40047"/>
                  </a:lnTo>
                  <a:close/>
                  <a:moveTo>
                    <a:pt x="16565" y="40179"/>
                  </a:moveTo>
                  <a:cubicBezTo>
                    <a:pt x="16527" y="40188"/>
                    <a:pt x="16488" y="40196"/>
                    <a:pt x="16440" y="40203"/>
                  </a:cubicBezTo>
                  <a:cubicBezTo>
                    <a:pt x="16463" y="40188"/>
                    <a:pt x="16510" y="40179"/>
                    <a:pt x="16565" y="40179"/>
                  </a:cubicBezTo>
                  <a:close/>
                  <a:moveTo>
                    <a:pt x="13370" y="40487"/>
                  </a:moveTo>
                  <a:lnTo>
                    <a:pt x="13370" y="40494"/>
                  </a:lnTo>
                  <a:lnTo>
                    <a:pt x="13353" y="40502"/>
                  </a:lnTo>
                  <a:lnTo>
                    <a:pt x="13353" y="40502"/>
                  </a:lnTo>
                  <a:lnTo>
                    <a:pt x="13370" y="40487"/>
                  </a:lnTo>
                  <a:close/>
                  <a:moveTo>
                    <a:pt x="27494" y="40494"/>
                  </a:moveTo>
                  <a:lnTo>
                    <a:pt x="27494" y="40494"/>
                  </a:lnTo>
                  <a:cubicBezTo>
                    <a:pt x="27494" y="40502"/>
                    <a:pt x="27486" y="40509"/>
                    <a:pt x="27477" y="40519"/>
                  </a:cubicBezTo>
                  <a:cubicBezTo>
                    <a:pt x="27469" y="40509"/>
                    <a:pt x="27462" y="40509"/>
                    <a:pt x="27454" y="40502"/>
                  </a:cubicBezTo>
                  <a:cubicBezTo>
                    <a:pt x="27469" y="40502"/>
                    <a:pt x="27486" y="40502"/>
                    <a:pt x="27494" y="40494"/>
                  </a:cubicBezTo>
                  <a:close/>
                  <a:moveTo>
                    <a:pt x="33635" y="40557"/>
                  </a:moveTo>
                  <a:cubicBezTo>
                    <a:pt x="33635" y="40557"/>
                    <a:pt x="33642" y="40557"/>
                    <a:pt x="33642" y="40566"/>
                  </a:cubicBezTo>
                  <a:lnTo>
                    <a:pt x="33635" y="40557"/>
                  </a:lnTo>
                  <a:close/>
                  <a:moveTo>
                    <a:pt x="35281" y="41006"/>
                  </a:moveTo>
                  <a:cubicBezTo>
                    <a:pt x="35264" y="41014"/>
                    <a:pt x="35256" y="41022"/>
                    <a:pt x="35248" y="41022"/>
                  </a:cubicBezTo>
                  <a:cubicBezTo>
                    <a:pt x="35248" y="41014"/>
                    <a:pt x="35248" y="41014"/>
                    <a:pt x="35241" y="41014"/>
                  </a:cubicBezTo>
                  <a:cubicBezTo>
                    <a:pt x="35256" y="41014"/>
                    <a:pt x="35264" y="41014"/>
                    <a:pt x="35281" y="41006"/>
                  </a:cubicBezTo>
                  <a:close/>
                  <a:moveTo>
                    <a:pt x="46287" y="41108"/>
                  </a:moveTo>
                  <a:cubicBezTo>
                    <a:pt x="46287" y="41116"/>
                    <a:pt x="46287" y="41116"/>
                    <a:pt x="46277" y="41124"/>
                  </a:cubicBezTo>
                  <a:cubicBezTo>
                    <a:pt x="46270" y="41124"/>
                    <a:pt x="46262" y="41116"/>
                    <a:pt x="46255" y="41116"/>
                  </a:cubicBezTo>
                  <a:cubicBezTo>
                    <a:pt x="46270" y="41116"/>
                    <a:pt x="46277" y="41108"/>
                    <a:pt x="46287" y="41108"/>
                  </a:cubicBezTo>
                  <a:close/>
                  <a:moveTo>
                    <a:pt x="28887" y="41124"/>
                  </a:moveTo>
                  <a:lnTo>
                    <a:pt x="28894" y="41133"/>
                  </a:lnTo>
                  <a:cubicBezTo>
                    <a:pt x="28887" y="41133"/>
                    <a:pt x="28887" y="41124"/>
                    <a:pt x="28879" y="41124"/>
                  </a:cubicBezTo>
                  <a:close/>
                  <a:moveTo>
                    <a:pt x="49726" y="41297"/>
                  </a:moveTo>
                  <a:cubicBezTo>
                    <a:pt x="49718" y="41305"/>
                    <a:pt x="49718" y="41313"/>
                    <a:pt x="49711" y="41322"/>
                  </a:cubicBezTo>
                  <a:lnTo>
                    <a:pt x="49711" y="41297"/>
                  </a:lnTo>
                  <a:close/>
                  <a:moveTo>
                    <a:pt x="33871" y="41447"/>
                  </a:moveTo>
                  <a:cubicBezTo>
                    <a:pt x="33879" y="41447"/>
                    <a:pt x="33879" y="41447"/>
                    <a:pt x="33886" y="41454"/>
                  </a:cubicBezTo>
                  <a:cubicBezTo>
                    <a:pt x="33886" y="41454"/>
                    <a:pt x="33879" y="41454"/>
                    <a:pt x="33879" y="41464"/>
                  </a:cubicBezTo>
                  <a:cubicBezTo>
                    <a:pt x="33879" y="41454"/>
                    <a:pt x="33871" y="41454"/>
                    <a:pt x="33871" y="41447"/>
                  </a:cubicBezTo>
                  <a:close/>
                  <a:moveTo>
                    <a:pt x="17274" y="41653"/>
                  </a:moveTo>
                  <a:cubicBezTo>
                    <a:pt x="17283" y="41653"/>
                    <a:pt x="17283" y="41653"/>
                    <a:pt x="17283" y="41660"/>
                  </a:cubicBezTo>
                  <a:lnTo>
                    <a:pt x="17274" y="41660"/>
                  </a:lnTo>
                  <a:lnTo>
                    <a:pt x="17274" y="41653"/>
                  </a:lnTo>
                  <a:close/>
                  <a:moveTo>
                    <a:pt x="26967" y="41668"/>
                  </a:moveTo>
                  <a:cubicBezTo>
                    <a:pt x="26967" y="41675"/>
                    <a:pt x="26957" y="41675"/>
                    <a:pt x="26957" y="41683"/>
                  </a:cubicBezTo>
                  <a:cubicBezTo>
                    <a:pt x="26950" y="41675"/>
                    <a:pt x="26950" y="41675"/>
                    <a:pt x="26950" y="41668"/>
                  </a:cubicBezTo>
                  <a:close/>
                  <a:moveTo>
                    <a:pt x="44714" y="1"/>
                  </a:moveTo>
                  <a:cubicBezTo>
                    <a:pt x="44631" y="1"/>
                    <a:pt x="44533" y="31"/>
                    <a:pt x="44420" y="91"/>
                  </a:cubicBezTo>
                  <a:cubicBezTo>
                    <a:pt x="44010" y="154"/>
                    <a:pt x="43642" y="303"/>
                    <a:pt x="43271" y="445"/>
                  </a:cubicBezTo>
                  <a:cubicBezTo>
                    <a:pt x="43065" y="437"/>
                    <a:pt x="43065" y="311"/>
                    <a:pt x="43011" y="201"/>
                  </a:cubicBezTo>
                  <a:cubicBezTo>
                    <a:pt x="42971" y="121"/>
                    <a:pt x="42872" y="83"/>
                    <a:pt x="42790" y="83"/>
                  </a:cubicBezTo>
                  <a:cubicBezTo>
                    <a:pt x="42728" y="83"/>
                    <a:pt x="42675" y="105"/>
                    <a:pt x="42665" y="146"/>
                  </a:cubicBezTo>
                  <a:cubicBezTo>
                    <a:pt x="42578" y="516"/>
                    <a:pt x="42160" y="430"/>
                    <a:pt x="41877" y="524"/>
                  </a:cubicBezTo>
                  <a:cubicBezTo>
                    <a:pt x="41688" y="579"/>
                    <a:pt x="41516" y="611"/>
                    <a:pt x="41610" y="823"/>
                  </a:cubicBezTo>
                  <a:cubicBezTo>
                    <a:pt x="41665" y="942"/>
                    <a:pt x="41554" y="964"/>
                    <a:pt x="41429" y="981"/>
                  </a:cubicBezTo>
                  <a:cubicBezTo>
                    <a:pt x="41295" y="728"/>
                    <a:pt x="41240" y="405"/>
                    <a:pt x="41004" y="248"/>
                  </a:cubicBezTo>
                  <a:cubicBezTo>
                    <a:pt x="40969" y="224"/>
                    <a:pt x="40939" y="214"/>
                    <a:pt x="40912" y="214"/>
                  </a:cubicBezTo>
                  <a:cubicBezTo>
                    <a:pt x="40764" y="214"/>
                    <a:pt x="40717" y="525"/>
                    <a:pt x="40477" y="532"/>
                  </a:cubicBezTo>
                  <a:cubicBezTo>
                    <a:pt x="40367" y="538"/>
                    <a:pt x="40194" y="609"/>
                    <a:pt x="40128" y="609"/>
                  </a:cubicBezTo>
                  <a:cubicBezTo>
                    <a:pt x="40118" y="609"/>
                    <a:pt x="40111" y="608"/>
                    <a:pt x="40106" y="603"/>
                  </a:cubicBezTo>
                  <a:cubicBezTo>
                    <a:pt x="39878" y="382"/>
                    <a:pt x="39460" y="594"/>
                    <a:pt x="39232" y="335"/>
                  </a:cubicBezTo>
                  <a:cubicBezTo>
                    <a:pt x="39187" y="283"/>
                    <a:pt x="39136" y="262"/>
                    <a:pt x="39082" y="262"/>
                  </a:cubicBezTo>
                  <a:cubicBezTo>
                    <a:pt x="38973" y="262"/>
                    <a:pt x="38857" y="350"/>
                    <a:pt x="38784" y="445"/>
                  </a:cubicBezTo>
                  <a:cubicBezTo>
                    <a:pt x="38555" y="445"/>
                    <a:pt x="38334" y="437"/>
                    <a:pt x="38105" y="437"/>
                  </a:cubicBezTo>
                  <a:cubicBezTo>
                    <a:pt x="37974" y="331"/>
                    <a:pt x="37874" y="290"/>
                    <a:pt x="37792" y="290"/>
                  </a:cubicBezTo>
                  <a:cubicBezTo>
                    <a:pt x="37620" y="290"/>
                    <a:pt x="37533" y="474"/>
                    <a:pt x="37421" y="619"/>
                  </a:cubicBezTo>
                  <a:cubicBezTo>
                    <a:pt x="37306" y="766"/>
                    <a:pt x="37117" y="872"/>
                    <a:pt x="36919" y="872"/>
                  </a:cubicBezTo>
                  <a:cubicBezTo>
                    <a:pt x="36874" y="872"/>
                    <a:pt x="36828" y="866"/>
                    <a:pt x="36783" y="855"/>
                  </a:cubicBezTo>
                  <a:cubicBezTo>
                    <a:pt x="36492" y="783"/>
                    <a:pt x="36775" y="651"/>
                    <a:pt x="36807" y="539"/>
                  </a:cubicBezTo>
                  <a:cubicBezTo>
                    <a:pt x="36830" y="452"/>
                    <a:pt x="36847" y="358"/>
                    <a:pt x="36728" y="303"/>
                  </a:cubicBezTo>
                  <a:cubicBezTo>
                    <a:pt x="36684" y="283"/>
                    <a:pt x="36638" y="273"/>
                    <a:pt x="36592" y="273"/>
                  </a:cubicBezTo>
                  <a:cubicBezTo>
                    <a:pt x="36530" y="273"/>
                    <a:pt x="36468" y="291"/>
                    <a:pt x="36414" y="328"/>
                  </a:cubicBezTo>
                  <a:cubicBezTo>
                    <a:pt x="36154" y="524"/>
                    <a:pt x="35808" y="477"/>
                    <a:pt x="35517" y="547"/>
                  </a:cubicBezTo>
                  <a:cubicBezTo>
                    <a:pt x="35460" y="562"/>
                    <a:pt x="35405" y="568"/>
                    <a:pt x="35352" y="568"/>
                  </a:cubicBezTo>
                  <a:cubicBezTo>
                    <a:pt x="35082" y="568"/>
                    <a:pt x="34854" y="407"/>
                    <a:pt x="34600" y="407"/>
                  </a:cubicBezTo>
                  <a:cubicBezTo>
                    <a:pt x="34557" y="407"/>
                    <a:pt x="34513" y="411"/>
                    <a:pt x="34468" y="422"/>
                  </a:cubicBezTo>
                  <a:cubicBezTo>
                    <a:pt x="34468" y="547"/>
                    <a:pt x="34555" y="579"/>
                    <a:pt x="34634" y="619"/>
                  </a:cubicBezTo>
                  <a:cubicBezTo>
                    <a:pt x="34799" y="713"/>
                    <a:pt x="34769" y="830"/>
                    <a:pt x="34650" y="925"/>
                  </a:cubicBezTo>
                  <a:cubicBezTo>
                    <a:pt x="34520" y="1020"/>
                    <a:pt x="34424" y="1198"/>
                    <a:pt x="34228" y="1198"/>
                  </a:cubicBezTo>
                  <a:cubicBezTo>
                    <a:pt x="34210" y="1198"/>
                    <a:pt x="34190" y="1196"/>
                    <a:pt x="34170" y="1193"/>
                  </a:cubicBezTo>
                  <a:cubicBezTo>
                    <a:pt x="33981" y="1161"/>
                    <a:pt x="34083" y="989"/>
                    <a:pt x="34068" y="877"/>
                  </a:cubicBezTo>
                  <a:cubicBezTo>
                    <a:pt x="34052" y="728"/>
                    <a:pt x="34052" y="556"/>
                    <a:pt x="33799" y="547"/>
                  </a:cubicBezTo>
                  <a:cubicBezTo>
                    <a:pt x="33476" y="547"/>
                    <a:pt x="33722" y="830"/>
                    <a:pt x="33516" y="925"/>
                  </a:cubicBezTo>
                  <a:cubicBezTo>
                    <a:pt x="33359" y="823"/>
                    <a:pt x="33193" y="721"/>
                    <a:pt x="33036" y="619"/>
                  </a:cubicBezTo>
                  <a:cubicBezTo>
                    <a:pt x="32912" y="584"/>
                    <a:pt x="32769" y="482"/>
                    <a:pt x="32660" y="482"/>
                  </a:cubicBezTo>
                  <a:cubicBezTo>
                    <a:pt x="32574" y="482"/>
                    <a:pt x="32510" y="545"/>
                    <a:pt x="32494" y="753"/>
                  </a:cubicBezTo>
                  <a:cubicBezTo>
                    <a:pt x="32477" y="894"/>
                    <a:pt x="32248" y="1019"/>
                    <a:pt x="32051" y="1044"/>
                  </a:cubicBezTo>
                  <a:cubicBezTo>
                    <a:pt x="32032" y="1046"/>
                    <a:pt x="32014" y="1047"/>
                    <a:pt x="31996" y="1047"/>
                  </a:cubicBezTo>
                  <a:cubicBezTo>
                    <a:pt x="31829" y="1047"/>
                    <a:pt x="31714" y="953"/>
                    <a:pt x="31721" y="775"/>
                  </a:cubicBezTo>
                  <a:cubicBezTo>
                    <a:pt x="31728" y="658"/>
                    <a:pt x="31579" y="571"/>
                    <a:pt x="31415" y="547"/>
                  </a:cubicBezTo>
                  <a:cubicBezTo>
                    <a:pt x="31395" y="544"/>
                    <a:pt x="31377" y="543"/>
                    <a:pt x="31359" y="543"/>
                  </a:cubicBezTo>
                  <a:cubicBezTo>
                    <a:pt x="31212" y="543"/>
                    <a:pt x="31127" y="624"/>
                    <a:pt x="31092" y="736"/>
                  </a:cubicBezTo>
                  <a:cubicBezTo>
                    <a:pt x="31044" y="894"/>
                    <a:pt x="30888" y="894"/>
                    <a:pt x="30736" y="894"/>
                  </a:cubicBezTo>
                  <a:cubicBezTo>
                    <a:pt x="30595" y="830"/>
                    <a:pt x="30445" y="792"/>
                    <a:pt x="30281" y="792"/>
                  </a:cubicBezTo>
                  <a:cubicBezTo>
                    <a:pt x="30217" y="736"/>
                    <a:pt x="30146" y="722"/>
                    <a:pt x="30070" y="722"/>
                  </a:cubicBezTo>
                  <a:cubicBezTo>
                    <a:pt x="30006" y="722"/>
                    <a:pt x="29940" y="732"/>
                    <a:pt x="29871" y="736"/>
                  </a:cubicBezTo>
                  <a:cubicBezTo>
                    <a:pt x="29399" y="775"/>
                    <a:pt x="29093" y="1066"/>
                    <a:pt x="28658" y="1161"/>
                  </a:cubicBezTo>
                  <a:cubicBezTo>
                    <a:pt x="28402" y="1068"/>
                    <a:pt x="28651" y="783"/>
                    <a:pt x="28538" y="783"/>
                  </a:cubicBezTo>
                  <a:cubicBezTo>
                    <a:pt x="28536" y="783"/>
                    <a:pt x="28535" y="783"/>
                    <a:pt x="28533" y="783"/>
                  </a:cubicBezTo>
                  <a:cubicBezTo>
                    <a:pt x="28503" y="786"/>
                    <a:pt x="28472" y="788"/>
                    <a:pt x="28441" y="788"/>
                  </a:cubicBezTo>
                  <a:cubicBezTo>
                    <a:pt x="28266" y="788"/>
                    <a:pt x="28091" y="738"/>
                    <a:pt x="27918" y="738"/>
                  </a:cubicBezTo>
                  <a:cubicBezTo>
                    <a:pt x="27849" y="738"/>
                    <a:pt x="27781" y="746"/>
                    <a:pt x="27713" y="768"/>
                  </a:cubicBezTo>
                  <a:cubicBezTo>
                    <a:pt x="27596" y="807"/>
                    <a:pt x="27439" y="847"/>
                    <a:pt x="27454" y="972"/>
                  </a:cubicBezTo>
                  <a:cubicBezTo>
                    <a:pt x="27469" y="1091"/>
                    <a:pt x="27628" y="1051"/>
                    <a:pt x="27730" y="1076"/>
                  </a:cubicBezTo>
                  <a:cubicBezTo>
                    <a:pt x="27887" y="1123"/>
                    <a:pt x="28061" y="1153"/>
                    <a:pt x="28076" y="1327"/>
                  </a:cubicBezTo>
                  <a:cubicBezTo>
                    <a:pt x="28083" y="1408"/>
                    <a:pt x="28030" y="1541"/>
                    <a:pt x="27965" y="1541"/>
                  </a:cubicBezTo>
                  <a:cubicBezTo>
                    <a:pt x="27960" y="1541"/>
                    <a:pt x="27955" y="1541"/>
                    <a:pt x="27949" y="1539"/>
                  </a:cubicBezTo>
                  <a:cubicBezTo>
                    <a:pt x="27902" y="1526"/>
                    <a:pt x="27857" y="1521"/>
                    <a:pt x="27816" y="1521"/>
                  </a:cubicBezTo>
                  <a:cubicBezTo>
                    <a:pt x="27532" y="1521"/>
                    <a:pt x="27370" y="1776"/>
                    <a:pt x="27094" y="1776"/>
                  </a:cubicBezTo>
                  <a:cubicBezTo>
                    <a:pt x="27083" y="1776"/>
                    <a:pt x="27072" y="1776"/>
                    <a:pt x="27061" y="1775"/>
                  </a:cubicBezTo>
                  <a:lnTo>
                    <a:pt x="27052" y="1775"/>
                  </a:lnTo>
                  <a:cubicBezTo>
                    <a:pt x="27037" y="1767"/>
                    <a:pt x="27014" y="1760"/>
                    <a:pt x="26990" y="1752"/>
                  </a:cubicBezTo>
                  <a:cubicBezTo>
                    <a:pt x="26881" y="1679"/>
                    <a:pt x="26973" y="1472"/>
                    <a:pt x="26796" y="1472"/>
                  </a:cubicBezTo>
                  <a:cubicBezTo>
                    <a:pt x="26781" y="1472"/>
                    <a:pt x="26764" y="1473"/>
                    <a:pt x="26746" y="1476"/>
                  </a:cubicBezTo>
                  <a:cubicBezTo>
                    <a:pt x="26542" y="1516"/>
                    <a:pt x="26738" y="1673"/>
                    <a:pt x="26699" y="1775"/>
                  </a:cubicBezTo>
                  <a:cubicBezTo>
                    <a:pt x="26627" y="1807"/>
                    <a:pt x="26549" y="1839"/>
                    <a:pt x="26477" y="1869"/>
                  </a:cubicBezTo>
                  <a:cubicBezTo>
                    <a:pt x="25943" y="1862"/>
                    <a:pt x="26383" y="1556"/>
                    <a:pt x="26249" y="1422"/>
                  </a:cubicBezTo>
                  <a:cubicBezTo>
                    <a:pt x="26368" y="1217"/>
                    <a:pt x="26612" y="1248"/>
                    <a:pt x="26840" y="1240"/>
                  </a:cubicBezTo>
                  <a:cubicBezTo>
                    <a:pt x="26864" y="1240"/>
                    <a:pt x="26888" y="1241"/>
                    <a:pt x="26913" y="1241"/>
                  </a:cubicBezTo>
                  <a:cubicBezTo>
                    <a:pt x="27027" y="1241"/>
                    <a:pt x="27139" y="1230"/>
                    <a:pt x="27139" y="1114"/>
                  </a:cubicBezTo>
                  <a:cubicBezTo>
                    <a:pt x="27146" y="964"/>
                    <a:pt x="27037" y="934"/>
                    <a:pt x="26840" y="925"/>
                  </a:cubicBezTo>
                  <a:cubicBezTo>
                    <a:pt x="26606" y="904"/>
                    <a:pt x="26360" y="820"/>
                    <a:pt x="26129" y="820"/>
                  </a:cubicBezTo>
                  <a:cubicBezTo>
                    <a:pt x="25941" y="820"/>
                    <a:pt x="25764" y="876"/>
                    <a:pt x="25612" y="1066"/>
                  </a:cubicBezTo>
                  <a:cubicBezTo>
                    <a:pt x="25612" y="1069"/>
                    <a:pt x="25608" y="1071"/>
                    <a:pt x="25603" y="1071"/>
                  </a:cubicBezTo>
                  <a:cubicBezTo>
                    <a:pt x="25592" y="1071"/>
                    <a:pt x="25572" y="1066"/>
                    <a:pt x="25557" y="1066"/>
                  </a:cubicBezTo>
                  <a:cubicBezTo>
                    <a:pt x="25505" y="990"/>
                    <a:pt x="25413" y="893"/>
                    <a:pt x="25320" y="893"/>
                  </a:cubicBezTo>
                  <a:cubicBezTo>
                    <a:pt x="25299" y="893"/>
                    <a:pt x="25278" y="898"/>
                    <a:pt x="25257" y="910"/>
                  </a:cubicBezTo>
                  <a:cubicBezTo>
                    <a:pt x="24871" y="1138"/>
                    <a:pt x="24180" y="1076"/>
                    <a:pt x="24203" y="1673"/>
                  </a:cubicBezTo>
                  <a:cubicBezTo>
                    <a:pt x="23966" y="1406"/>
                    <a:pt x="23439" y="1367"/>
                    <a:pt x="23573" y="949"/>
                  </a:cubicBezTo>
                  <a:cubicBezTo>
                    <a:pt x="23581" y="921"/>
                    <a:pt x="23504" y="894"/>
                    <a:pt x="23409" y="894"/>
                  </a:cubicBezTo>
                  <a:cubicBezTo>
                    <a:pt x="23320" y="894"/>
                    <a:pt x="23216" y="917"/>
                    <a:pt x="23148" y="981"/>
                  </a:cubicBezTo>
                  <a:cubicBezTo>
                    <a:pt x="23108" y="1036"/>
                    <a:pt x="23061" y="1091"/>
                    <a:pt x="23022" y="1153"/>
                  </a:cubicBezTo>
                  <a:cubicBezTo>
                    <a:pt x="23006" y="1153"/>
                    <a:pt x="22990" y="1152"/>
                    <a:pt x="22974" y="1152"/>
                  </a:cubicBezTo>
                  <a:cubicBezTo>
                    <a:pt x="22782" y="1152"/>
                    <a:pt x="22539" y="1193"/>
                    <a:pt x="22510" y="1287"/>
                  </a:cubicBezTo>
                  <a:cubicBezTo>
                    <a:pt x="22407" y="1618"/>
                    <a:pt x="21786" y="1414"/>
                    <a:pt x="21739" y="1799"/>
                  </a:cubicBezTo>
                  <a:cubicBezTo>
                    <a:pt x="21734" y="1831"/>
                    <a:pt x="21710" y="1845"/>
                    <a:pt x="21676" y="1845"/>
                  </a:cubicBezTo>
                  <a:cubicBezTo>
                    <a:pt x="21594" y="1845"/>
                    <a:pt x="21459" y="1765"/>
                    <a:pt x="21431" y="1680"/>
                  </a:cubicBezTo>
                  <a:cubicBezTo>
                    <a:pt x="21353" y="1437"/>
                    <a:pt x="21109" y="1374"/>
                    <a:pt x="20841" y="1335"/>
                  </a:cubicBezTo>
                  <a:cubicBezTo>
                    <a:pt x="20652" y="1367"/>
                    <a:pt x="20456" y="1397"/>
                    <a:pt x="20267" y="1429"/>
                  </a:cubicBezTo>
                  <a:cubicBezTo>
                    <a:pt x="20193" y="1425"/>
                    <a:pt x="20119" y="1421"/>
                    <a:pt x="20046" y="1421"/>
                  </a:cubicBezTo>
                  <a:cubicBezTo>
                    <a:pt x="19875" y="1421"/>
                    <a:pt x="19706" y="1442"/>
                    <a:pt x="19558" y="1524"/>
                  </a:cubicBezTo>
                  <a:cubicBezTo>
                    <a:pt x="19298" y="1667"/>
                    <a:pt x="19018" y="1729"/>
                    <a:pt x="18721" y="1729"/>
                  </a:cubicBezTo>
                  <a:cubicBezTo>
                    <a:pt x="18596" y="1729"/>
                    <a:pt x="18468" y="1718"/>
                    <a:pt x="18338" y="1697"/>
                  </a:cubicBezTo>
                  <a:cubicBezTo>
                    <a:pt x="18286" y="1689"/>
                    <a:pt x="18233" y="1685"/>
                    <a:pt x="18180" y="1685"/>
                  </a:cubicBezTo>
                  <a:cubicBezTo>
                    <a:pt x="18027" y="1685"/>
                    <a:pt x="17874" y="1720"/>
                    <a:pt x="17739" y="1784"/>
                  </a:cubicBezTo>
                  <a:cubicBezTo>
                    <a:pt x="17463" y="1633"/>
                    <a:pt x="17196" y="1484"/>
                    <a:pt x="16928" y="1342"/>
                  </a:cubicBezTo>
                  <a:lnTo>
                    <a:pt x="16920" y="1342"/>
                  </a:lnTo>
                  <a:cubicBezTo>
                    <a:pt x="16858" y="1340"/>
                    <a:pt x="16795" y="1336"/>
                    <a:pt x="16735" y="1336"/>
                  </a:cubicBezTo>
                  <a:cubicBezTo>
                    <a:pt x="16580" y="1336"/>
                    <a:pt x="16438" y="1363"/>
                    <a:pt x="16354" y="1516"/>
                  </a:cubicBezTo>
                  <a:cubicBezTo>
                    <a:pt x="16330" y="1513"/>
                    <a:pt x="16308" y="1512"/>
                    <a:pt x="16286" y="1512"/>
                  </a:cubicBezTo>
                  <a:cubicBezTo>
                    <a:pt x="15975" y="1512"/>
                    <a:pt x="15803" y="1789"/>
                    <a:pt x="15498" y="1789"/>
                  </a:cubicBezTo>
                  <a:cubicBezTo>
                    <a:pt x="15476" y="1789"/>
                    <a:pt x="15454" y="1787"/>
                    <a:pt x="15431" y="1784"/>
                  </a:cubicBezTo>
                  <a:cubicBezTo>
                    <a:pt x="15357" y="1780"/>
                    <a:pt x="15283" y="1778"/>
                    <a:pt x="15210" y="1778"/>
                  </a:cubicBezTo>
                  <a:cubicBezTo>
                    <a:pt x="14737" y="1778"/>
                    <a:pt x="14274" y="1861"/>
                    <a:pt x="13818" y="1956"/>
                  </a:cubicBezTo>
                  <a:cubicBezTo>
                    <a:pt x="13495" y="2264"/>
                    <a:pt x="12960" y="2225"/>
                    <a:pt x="12550" y="2398"/>
                  </a:cubicBezTo>
                  <a:cubicBezTo>
                    <a:pt x="12078" y="2327"/>
                    <a:pt x="11598" y="2257"/>
                    <a:pt x="11110" y="2217"/>
                  </a:cubicBezTo>
                  <a:cubicBezTo>
                    <a:pt x="11068" y="2213"/>
                    <a:pt x="11028" y="2211"/>
                    <a:pt x="10989" y="2211"/>
                  </a:cubicBezTo>
                  <a:cubicBezTo>
                    <a:pt x="10565" y="2211"/>
                    <a:pt x="10383" y="2441"/>
                    <a:pt x="10260" y="2665"/>
                  </a:cubicBezTo>
                  <a:cubicBezTo>
                    <a:pt x="10126" y="2901"/>
                    <a:pt x="10623" y="2846"/>
                    <a:pt x="10708" y="3020"/>
                  </a:cubicBezTo>
                  <a:cubicBezTo>
                    <a:pt x="10598" y="3050"/>
                    <a:pt x="10489" y="3082"/>
                    <a:pt x="10377" y="3115"/>
                  </a:cubicBezTo>
                  <a:cubicBezTo>
                    <a:pt x="10158" y="3020"/>
                    <a:pt x="9897" y="2980"/>
                    <a:pt x="9820" y="2744"/>
                  </a:cubicBezTo>
                  <a:cubicBezTo>
                    <a:pt x="9785" y="2669"/>
                    <a:pt x="9675" y="2589"/>
                    <a:pt x="9554" y="2589"/>
                  </a:cubicBezTo>
                  <a:cubicBezTo>
                    <a:pt x="9535" y="2589"/>
                    <a:pt x="9516" y="2591"/>
                    <a:pt x="9497" y="2595"/>
                  </a:cubicBezTo>
                  <a:cubicBezTo>
                    <a:pt x="8780" y="2759"/>
                    <a:pt x="7993" y="2767"/>
                    <a:pt x="7346" y="3169"/>
                  </a:cubicBezTo>
                  <a:cubicBezTo>
                    <a:pt x="7543" y="3224"/>
                    <a:pt x="7771" y="3201"/>
                    <a:pt x="7836" y="3381"/>
                  </a:cubicBezTo>
                  <a:lnTo>
                    <a:pt x="7040" y="3570"/>
                  </a:lnTo>
                  <a:cubicBezTo>
                    <a:pt x="6965" y="3455"/>
                    <a:pt x="7098" y="3206"/>
                    <a:pt x="6843" y="3206"/>
                  </a:cubicBezTo>
                  <a:cubicBezTo>
                    <a:pt x="6805" y="3206"/>
                    <a:pt x="6759" y="3212"/>
                    <a:pt x="6702" y="3224"/>
                  </a:cubicBezTo>
                  <a:cubicBezTo>
                    <a:pt x="6386" y="3286"/>
                    <a:pt x="6078" y="3390"/>
                    <a:pt x="6230" y="3736"/>
                  </a:cubicBezTo>
                  <a:cubicBezTo>
                    <a:pt x="6177" y="3736"/>
                    <a:pt x="6127" y="3785"/>
                    <a:pt x="6077" y="3785"/>
                  </a:cubicBezTo>
                  <a:cubicBezTo>
                    <a:pt x="6052" y="3785"/>
                    <a:pt x="6027" y="3773"/>
                    <a:pt x="6001" y="3736"/>
                  </a:cubicBezTo>
                  <a:cubicBezTo>
                    <a:pt x="5907" y="3666"/>
                    <a:pt x="5806" y="3642"/>
                    <a:pt x="5702" y="3642"/>
                  </a:cubicBezTo>
                  <a:cubicBezTo>
                    <a:pt x="5607" y="3642"/>
                    <a:pt x="5508" y="3663"/>
                    <a:pt x="5410" y="3689"/>
                  </a:cubicBezTo>
                  <a:cubicBezTo>
                    <a:pt x="5449" y="3759"/>
                    <a:pt x="5489" y="3838"/>
                    <a:pt x="5536" y="3910"/>
                  </a:cubicBezTo>
                  <a:cubicBezTo>
                    <a:pt x="5497" y="3940"/>
                    <a:pt x="5457" y="3972"/>
                    <a:pt x="5417" y="3995"/>
                  </a:cubicBezTo>
                  <a:cubicBezTo>
                    <a:pt x="5337" y="3962"/>
                    <a:pt x="5276" y="3948"/>
                    <a:pt x="5228" y="3948"/>
                  </a:cubicBezTo>
                  <a:cubicBezTo>
                    <a:pt x="5032" y="3948"/>
                    <a:pt x="5078" y="4189"/>
                    <a:pt x="4969" y="4271"/>
                  </a:cubicBezTo>
                  <a:cubicBezTo>
                    <a:pt x="4813" y="4507"/>
                    <a:pt x="4671" y="4751"/>
                    <a:pt x="4276" y="4808"/>
                  </a:cubicBezTo>
                  <a:cubicBezTo>
                    <a:pt x="4047" y="4855"/>
                    <a:pt x="3811" y="4910"/>
                    <a:pt x="3575" y="4940"/>
                  </a:cubicBezTo>
                  <a:cubicBezTo>
                    <a:pt x="3182" y="4996"/>
                    <a:pt x="3087" y="5161"/>
                    <a:pt x="3244" y="5429"/>
                  </a:cubicBezTo>
                  <a:lnTo>
                    <a:pt x="2891" y="5688"/>
                  </a:lnTo>
                  <a:cubicBezTo>
                    <a:pt x="2898" y="5728"/>
                    <a:pt x="2898" y="5760"/>
                    <a:pt x="2891" y="5790"/>
                  </a:cubicBezTo>
                  <a:cubicBezTo>
                    <a:pt x="2883" y="5760"/>
                    <a:pt x="2883" y="5728"/>
                    <a:pt x="2891" y="5688"/>
                  </a:cubicBezTo>
                  <a:lnTo>
                    <a:pt x="2891" y="5688"/>
                  </a:lnTo>
                  <a:cubicBezTo>
                    <a:pt x="2441" y="5720"/>
                    <a:pt x="2623" y="6066"/>
                    <a:pt x="2434" y="6232"/>
                  </a:cubicBezTo>
                  <a:cubicBezTo>
                    <a:pt x="2339" y="6262"/>
                    <a:pt x="2324" y="6334"/>
                    <a:pt x="2316" y="6404"/>
                  </a:cubicBezTo>
                  <a:lnTo>
                    <a:pt x="2095" y="6672"/>
                  </a:lnTo>
                  <a:lnTo>
                    <a:pt x="2095" y="6680"/>
                  </a:lnTo>
                  <a:cubicBezTo>
                    <a:pt x="1827" y="6712"/>
                    <a:pt x="1583" y="6822"/>
                    <a:pt x="1608" y="7028"/>
                  </a:cubicBezTo>
                  <a:cubicBezTo>
                    <a:pt x="1623" y="7271"/>
                    <a:pt x="1946" y="7185"/>
                    <a:pt x="2158" y="7224"/>
                  </a:cubicBezTo>
                  <a:cubicBezTo>
                    <a:pt x="2301" y="7250"/>
                    <a:pt x="2438" y="7289"/>
                    <a:pt x="2581" y="7289"/>
                  </a:cubicBezTo>
                  <a:cubicBezTo>
                    <a:pt x="2658" y="7289"/>
                    <a:pt x="2736" y="7277"/>
                    <a:pt x="2819" y="7247"/>
                  </a:cubicBezTo>
                  <a:cubicBezTo>
                    <a:pt x="2853" y="7237"/>
                    <a:pt x="2887" y="7232"/>
                    <a:pt x="2920" y="7232"/>
                  </a:cubicBezTo>
                  <a:cubicBezTo>
                    <a:pt x="3041" y="7232"/>
                    <a:pt x="3150" y="7295"/>
                    <a:pt x="3206" y="7381"/>
                  </a:cubicBezTo>
                  <a:cubicBezTo>
                    <a:pt x="3284" y="7515"/>
                    <a:pt x="3127" y="7547"/>
                    <a:pt x="3000" y="7585"/>
                  </a:cubicBezTo>
                  <a:cubicBezTo>
                    <a:pt x="2804" y="7642"/>
                    <a:pt x="2876" y="7697"/>
                    <a:pt x="2993" y="7791"/>
                  </a:cubicBezTo>
                  <a:cubicBezTo>
                    <a:pt x="3160" y="7935"/>
                    <a:pt x="3341" y="7973"/>
                    <a:pt x="3527" y="7973"/>
                  </a:cubicBezTo>
                  <a:cubicBezTo>
                    <a:pt x="3735" y="7973"/>
                    <a:pt x="3950" y="7925"/>
                    <a:pt x="4159" y="7925"/>
                  </a:cubicBezTo>
                  <a:lnTo>
                    <a:pt x="4166" y="7925"/>
                  </a:lnTo>
                  <a:cubicBezTo>
                    <a:pt x="4773" y="8020"/>
                    <a:pt x="5379" y="8090"/>
                    <a:pt x="6001" y="8105"/>
                  </a:cubicBezTo>
                  <a:cubicBezTo>
                    <a:pt x="6118" y="8161"/>
                    <a:pt x="6230" y="8216"/>
                    <a:pt x="6347" y="8271"/>
                  </a:cubicBezTo>
                  <a:cubicBezTo>
                    <a:pt x="6260" y="8530"/>
                    <a:pt x="6787" y="8696"/>
                    <a:pt x="6528" y="8987"/>
                  </a:cubicBezTo>
                  <a:cubicBezTo>
                    <a:pt x="6441" y="9074"/>
                    <a:pt x="6230" y="9136"/>
                    <a:pt x="6300" y="9263"/>
                  </a:cubicBezTo>
                  <a:cubicBezTo>
                    <a:pt x="6343" y="9339"/>
                    <a:pt x="6417" y="9356"/>
                    <a:pt x="6501" y="9356"/>
                  </a:cubicBezTo>
                  <a:cubicBezTo>
                    <a:pt x="6573" y="9356"/>
                    <a:pt x="6652" y="9344"/>
                    <a:pt x="6726" y="9344"/>
                  </a:cubicBezTo>
                  <a:cubicBezTo>
                    <a:pt x="6753" y="9344"/>
                    <a:pt x="6779" y="9345"/>
                    <a:pt x="6804" y="9350"/>
                  </a:cubicBezTo>
                  <a:cubicBezTo>
                    <a:pt x="6975" y="9498"/>
                    <a:pt x="7126" y="9552"/>
                    <a:pt x="7261" y="9552"/>
                  </a:cubicBezTo>
                  <a:cubicBezTo>
                    <a:pt x="7506" y="9552"/>
                    <a:pt x="7696" y="9375"/>
                    <a:pt x="7843" y="9263"/>
                  </a:cubicBezTo>
                  <a:cubicBezTo>
                    <a:pt x="8041" y="9441"/>
                    <a:pt x="8254" y="9490"/>
                    <a:pt x="8474" y="9490"/>
                  </a:cubicBezTo>
                  <a:cubicBezTo>
                    <a:pt x="8739" y="9490"/>
                    <a:pt x="9015" y="9418"/>
                    <a:pt x="9285" y="9418"/>
                  </a:cubicBezTo>
                  <a:cubicBezTo>
                    <a:pt x="9306" y="9418"/>
                    <a:pt x="9326" y="9419"/>
                    <a:pt x="9347" y="9420"/>
                  </a:cubicBezTo>
                  <a:cubicBezTo>
                    <a:pt x="9228" y="9561"/>
                    <a:pt x="9047" y="9696"/>
                    <a:pt x="9338" y="9798"/>
                  </a:cubicBezTo>
                  <a:cubicBezTo>
                    <a:pt x="9432" y="9861"/>
                    <a:pt x="9529" y="9893"/>
                    <a:pt x="9627" y="9893"/>
                  </a:cubicBezTo>
                  <a:cubicBezTo>
                    <a:pt x="9725" y="9893"/>
                    <a:pt x="9823" y="9861"/>
                    <a:pt x="9922" y="9798"/>
                  </a:cubicBezTo>
                  <a:cubicBezTo>
                    <a:pt x="9952" y="9798"/>
                    <a:pt x="9992" y="9790"/>
                    <a:pt x="10031" y="9790"/>
                  </a:cubicBezTo>
                  <a:cubicBezTo>
                    <a:pt x="10101" y="9836"/>
                    <a:pt x="10205" y="9932"/>
                    <a:pt x="10226" y="9932"/>
                  </a:cubicBezTo>
                  <a:cubicBezTo>
                    <a:pt x="10227" y="9932"/>
                    <a:pt x="10227" y="9932"/>
                    <a:pt x="10228" y="9932"/>
                  </a:cubicBezTo>
                  <a:cubicBezTo>
                    <a:pt x="10355" y="9867"/>
                    <a:pt x="10468" y="9841"/>
                    <a:pt x="10572" y="9841"/>
                  </a:cubicBezTo>
                  <a:cubicBezTo>
                    <a:pt x="10835" y="9841"/>
                    <a:pt x="11036" y="10010"/>
                    <a:pt x="11244" y="10145"/>
                  </a:cubicBezTo>
                  <a:cubicBezTo>
                    <a:pt x="11302" y="10183"/>
                    <a:pt x="11362" y="10207"/>
                    <a:pt x="11425" y="10207"/>
                  </a:cubicBezTo>
                  <a:cubicBezTo>
                    <a:pt x="11466" y="10207"/>
                    <a:pt x="11508" y="10197"/>
                    <a:pt x="11550" y="10176"/>
                  </a:cubicBezTo>
                  <a:cubicBezTo>
                    <a:pt x="11662" y="10124"/>
                    <a:pt x="11756" y="10100"/>
                    <a:pt x="11835" y="10100"/>
                  </a:cubicBezTo>
                  <a:cubicBezTo>
                    <a:pt x="12020" y="10100"/>
                    <a:pt x="12128" y="10226"/>
                    <a:pt x="12204" y="10412"/>
                  </a:cubicBezTo>
                  <a:cubicBezTo>
                    <a:pt x="11322" y="10586"/>
                    <a:pt x="10402" y="10561"/>
                    <a:pt x="9504" y="10608"/>
                  </a:cubicBezTo>
                  <a:cubicBezTo>
                    <a:pt x="8363" y="10665"/>
                    <a:pt x="7244" y="10797"/>
                    <a:pt x="6118" y="10948"/>
                  </a:cubicBezTo>
                  <a:lnTo>
                    <a:pt x="5544" y="11033"/>
                  </a:lnTo>
                  <a:cubicBezTo>
                    <a:pt x="5454" y="11021"/>
                    <a:pt x="5366" y="11016"/>
                    <a:pt x="5279" y="11016"/>
                  </a:cubicBezTo>
                  <a:cubicBezTo>
                    <a:pt x="4863" y="11016"/>
                    <a:pt x="4476" y="11138"/>
                    <a:pt x="4079" y="11222"/>
                  </a:cubicBezTo>
                  <a:cubicBezTo>
                    <a:pt x="3945" y="11254"/>
                    <a:pt x="3828" y="11341"/>
                    <a:pt x="3930" y="11483"/>
                  </a:cubicBezTo>
                  <a:cubicBezTo>
                    <a:pt x="3843" y="11625"/>
                    <a:pt x="3694" y="11647"/>
                    <a:pt x="3513" y="11664"/>
                  </a:cubicBezTo>
                  <a:cubicBezTo>
                    <a:pt x="2985" y="11687"/>
                    <a:pt x="2458" y="11719"/>
                    <a:pt x="1931" y="11759"/>
                  </a:cubicBezTo>
                  <a:cubicBezTo>
                    <a:pt x="1884" y="11759"/>
                    <a:pt x="1844" y="11799"/>
                    <a:pt x="1804" y="11821"/>
                  </a:cubicBezTo>
                  <a:cubicBezTo>
                    <a:pt x="1820" y="11978"/>
                    <a:pt x="2111" y="11948"/>
                    <a:pt x="2120" y="12097"/>
                  </a:cubicBezTo>
                  <a:cubicBezTo>
                    <a:pt x="1757" y="12333"/>
                    <a:pt x="1757" y="12333"/>
                    <a:pt x="2473" y="12759"/>
                  </a:cubicBezTo>
                  <a:cubicBezTo>
                    <a:pt x="2340" y="12892"/>
                    <a:pt x="2170" y="12906"/>
                    <a:pt x="1995" y="12906"/>
                  </a:cubicBezTo>
                  <a:cubicBezTo>
                    <a:pt x="1949" y="12906"/>
                    <a:pt x="1903" y="12905"/>
                    <a:pt x="1857" y="12905"/>
                  </a:cubicBezTo>
                  <a:cubicBezTo>
                    <a:pt x="1821" y="12905"/>
                    <a:pt x="1785" y="12906"/>
                    <a:pt x="1750" y="12908"/>
                  </a:cubicBezTo>
                  <a:cubicBezTo>
                    <a:pt x="1427" y="12886"/>
                    <a:pt x="1554" y="12554"/>
                    <a:pt x="1480" y="12554"/>
                  </a:cubicBezTo>
                  <a:cubicBezTo>
                    <a:pt x="1478" y="12554"/>
                    <a:pt x="1476" y="12554"/>
                    <a:pt x="1474" y="12554"/>
                  </a:cubicBezTo>
                  <a:cubicBezTo>
                    <a:pt x="1439" y="12558"/>
                    <a:pt x="1406" y="12559"/>
                    <a:pt x="1373" y="12559"/>
                  </a:cubicBezTo>
                  <a:cubicBezTo>
                    <a:pt x="955" y="12559"/>
                    <a:pt x="655" y="12300"/>
                    <a:pt x="268" y="12286"/>
                  </a:cubicBezTo>
                  <a:cubicBezTo>
                    <a:pt x="260" y="12286"/>
                    <a:pt x="252" y="12286"/>
                    <a:pt x="244" y="12286"/>
                  </a:cubicBezTo>
                  <a:cubicBezTo>
                    <a:pt x="94" y="12286"/>
                    <a:pt x="1" y="12355"/>
                    <a:pt x="127" y="12475"/>
                  </a:cubicBezTo>
                  <a:cubicBezTo>
                    <a:pt x="380" y="12719"/>
                    <a:pt x="1024" y="12696"/>
                    <a:pt x="852" y="13238"/>
                  </a:cubicBezTo>
                  <a:cubicBezTo>
                    <a:pt x="805" y="13380"/>
                    <a:pt x="1379" y="13584"/>
                    <a:pt x="1725" y="13679"/>
                  </a:cubicBezTo>
                  <a:cubicBezTo>
                    <a:pt x="1766" y="13690"/>
                    <a:pt x="1801" y="13696"/>
                    <a:pt x="1833" y="13696"/>
                  </a:cubicBezTo>
                  <a:cubicBezTo>
                    <a:pt x="2019" y="13696"/>
                    <a:pt x="2075" y="13521"/>
                    <a:pt x="2190" y="13427"/>
                  </a:cubicBezTo>
                  <a:cubicBezTo>
                    <a:pt x="2236" y="13390"/>
                    <a:pt x="2280" y="13377"/>
                    <a:pt x="2324" y="13377"/>
                  </a:cubicBezTo>
                  <a:cubicBezTo>
                    <a:pt x="2401" y="13377"/>
                    <a:pt x="2477" y="13418"/>
                    <a:pt x="2553" y="13443"/>
                  </a:cubicBezTo>
                  <a:cubicBezTo>
                    <a:pt x="2528" y="13522"/>
                    <a:pt x="2394" y="13601"/>
                    <a:pt x="2528" y="13671"/>
                  </a:cubicBezTo>
                  <a:cubicBezTo>
                    <a:pt x="2564" y="13690"/>
                    <a:pt x="2598" y="13697"/>
                    <a:pt x="2631" y="13697"/>
                  </a:cubicBezTo>
                  <a:cubicBezTo>
                    <a:pt x="2725" y="13697"/>
                    <a:pt x="2812" y="13640"/>
                    <a:pt x="2898" y="13616"/>
                  </a:cubicBezTo>
                  <a:cubicBezTo>
                    <a:pt x="2970" y="13679"/>
                    <a:pt x="3048" y="13735"/>
                    <a:pt x="3127" y="13798"/>
                  </a:cubicBezTo>
                  <a:cubicBezTo>
                    <a:pt x="3008" y="13853"/>
                    <a:pt x="3008" y="13915"/>
                    <a:pt x="3127" y="13979"/>
                  </a:cubicBezTo>
                  <a:cubicBezTo>
                    <a:pt x="3528" y="14057"/>
                    <a:pt x="3796" y="14278"/>
                    <a:pt x="4072" y="14491"/>
                  </a:cubicBezTo>
                  <a:cubicBezTo>
                    <a:pt x="4025" y="14633"/>
                    <a:pt x="3788" y="14554"/>
                    <a:pt x="3615" y="14688"/>
                  </a:cubicBezTo>
                  <a:cubicBezTo>
                    <a:pt x="4047" y="14718"/>
                    <a:pt x="4395" y="14750"/>
                    <a:pt x="4741" y="14775"/>
                  </a:cubicBezTo>
                  <a:lnTo>
                    <a:pt x="4969" y="14775"/>
                  </a:lnTo>
                  <a:cubicBezTo>
                    <a:pt x="5023" y="14769"/>
                    <a:pt x="5078" y="14767"/>
                    <a:pt x="5133" y="14767"/>
                  </a:cubicBezTo>
                  <a:cubicBezTo>
                    <a:pt x="5297" y="14767"/>
                    <a:pt x="5464" y="14786"/>
                    <a:pt x="5629" y="14786"/>
                  </a:cubicBezTo>
                  <a:cubicBezTo>
                    <a:pt x="5797" y="14786"/>
                    <a:pt x="5962" y="14766"/>
                    <a:pt x="6118" y="14688"/>
                  </a:cubicBezTo>
                  <a:cubicBezTo>
                    <a:pt x="6182" y="14661"/>
                    <a:pt x="6241" y="14648"/>
                    <a:pt x="6295" y="14648"/>
                  </a:cubicBezTo>
                  <a:cubicBezTo>
                    <a:pt x="6401" y="14648"/>
                    <a:pt x="6492" y="14696"/>
                    <a:pt x="6575" y="14775"/>
                  </a:cubicBezTo>
                  <a:lnTo>
                    <a:pt x="6583" y="14775"/>
                  </a:lnTo>
                  <a:cubicBezTo>
                    <a:pt x="6630" y="14797"/>
                    <a:pt x="6677" y="14812"/>
                    <a:pt x="6732" y="14822"/>
                  </a:cubicBezTo>
                  <a:cubicBezTo>
                    <a:pt x="6905" y="14864"/>
                    <a:pt x="7082" y="14877"/>
                    <a:pt x="7260" y="14877"/>
                  </a:cubicBezTo>
                  <a:cubicBezTo>
                    <a:pt x="7524" y="14877"/>
                    <a:pt x="7791" y="14849"/>
                    <a:pt x="8054" y="14849"/>
                  </a:cubicBezTo>
                  <a:cubicBezTo>
                    <a:pt x="8139" y="14849"/>
                    <a:pt x="8224" y="14852"/>
                    <a:pt x="8308" y="14860"/>
                  </a:cubicBezTo>
                  <a:cubicBezTo>
                    <a:pt x="8843" y="14869"/>
                    <a:pt x="9370" y="14869"/>
                    <a:pt x="9905" y="14877"/>
                  </a:cubicBezTo>
                  <a:cubicBezTo>
                    <a:pt x="10046" y="15033"/>
                    <a:pt x="10339" y="14877"/>
                    <a:pt x="10481" y="15041"/>
                  </a:cubicBezTo>
                  <a:cubicBezTo>
                    <a:pt x="10319" y="15124"/>
                    <a:pt x="10143" y="15146"/>
                    <a:pt x="9960" y="15146"/>
                  </a:cubicBezTo>
                  <a:cubicBezTo>
                    <a:pt x="9919" y="15146"/>
                    <a:pt x="9877" y="15145"/>
                    <a:pt x="9835" y="15143"/>
                  </a:cubicBezTo>
                  <a:cubicBezTo>
                    <a:pt x="9772" y="15140"/>
                    <a:pt x="9710" y="15138"/>
                    <a:pt x="9650" y="15138"/>
                  </a:cubicBezTo>
                  <a:cubicBezTo>
                    <a:pt x="9411" y="15138"/>
                    <a:pt x="9186" y="15171"/>
                    <a:pt x="8992" y="15309"/>
                  </a:cubicBezTo>
                  <a:cubicBezTo>
                    <a:pt x="8872" y="15319"/>
                    <a:pt x="8753" y="15367"/>
                    <a:pt x="8633" y="15367"/>
                  </a:cubicBezTo>
                  <a:cubicBezTo>
                    <a:pt x="8564" y="15367"/>
                    <a:pt x="8495" y="15351"/>
                    <a:pt x="8425" y="15302"/>
                  </a:cubicBezTo>
                  <a:cubicBezTo>
                    <a:pt x="8335" y="15246"/>
                    <a:pt x="8252" y="15222"/>
                    <a:pt x="8173" y="15222"/>
                  </a:cubicBezTo>
                  <a:cubicBezTo>
                    <a:pt x="8052" y="15222"/>
                    <a:pt x="7941" y="15278"/>
                    <a:pt x="7826" y="15364"/>
                  </a:cubicBezTo>
                  <a:cubicBezTo>
                    <a:pt x="7586" y="15551"/>
                    <a:pt x="7462" y="15648"/>
                    <a:pt x="7338" y="15648"/>
                  </a:cubicBezTo>
                  <a:cubicBezTo>
                    <a:pt x="7207" y="15648"/>
                    <a:pt x="7075" y="15539"/>
                    <a:pt x="6804" y="15317"/>
                  </a:cubicBezTo>
                  <a:cubicBezTo>
                    <a:pt x="6731" y="15263"/>
                    <a:pt x="6658" y="15217"/>
                    <a:pt x="6582" y="15217"/>
                  </a:cubicBezTo>
                  <a:cubicBezTo>
                    <a:pt x="6559" y="15217"/>
                    <a:pt x="6536" y="15221"/>
                    <a:pt x="6513" y="15230"/>
                  </a:cubicBezTo>
                  <a:cubicBezTo>
                    <a:pt x="6182" y="15349"/>
                    <a:pt x="5827" y="15451"/>
                    <a:pt x="5559" y="15632"/>
                  </a:cubicBezTo>
                  <a:cubicBezTo>
                    <a:pt x="5441" y="15706"/>
                    <a:pt x="5358" y="15748"/>
                    <a:pt x="5286" y="15748"/>
                  </a:cubicBezTo>
                  <a:cubicBezTo>
                    <a:pt x="5205" y="15748"/>
                    <a:pt x="5140" y="15694"/>
                    <a:pt x="5056" y="15568"/>
                  </a:cubicBezTo>
                  <a:cubicBezTo>
                    <a:pt x="4980" y="15452"/>
                    <a:pt x="4894" y="15398"/>
                    <a:pt x="4805" y="15398"/>
                  </a:cubicBezTo>
                  <a:cubicBezTo>
                    <a:pt x="4708" y="15398"/>
                    <a:pt x="4607" y="15462"/>
                    <a:pt x="4512" y="15578"/>
                  </a:cubicBezTo>
                  <a:cubicBezTo>
                    <a:pt x="4236" y="15814"/>
                    <a:pt x="3970" y="16050"/>
                    <a:pt x="3694" y="16286"/>
                  </a:cubicBezTo>
                  <a:cubicBezTo>
                    <a:pt x="3620" y="16329"/>
                    <a:pt x="3550" y="16349"/>
                    <a:pt x="3483" y="16349"/>
                  </a:cubicBezTo>
                  <a:cubicBezTo>
                    <a:pt x="3380" y="16349"/>
                    <a:pt x="3287" y="16301"/>
                    <a:pt x="3206" y="16214"/>
                  </a:cubicBezTo>
                  <a:cubicBezTo>
                    <a:pt x="3105" y="16113"/>
                    <a:pt x="3017" y="16069"/>
                    <a:pt x="2931" y="16069"/>
                  </a:cubicBezTo>
                  <a:cubicBezTo>
                    <a:pt x="2823" y="16069"/>
                    <a:pt x="2718" y="16137"/>
                    <a:pt x="2592" y="16247"/>
                  </a:cubicBezTo>
                  <a:cubicBezTo>
                    <a:pt x="2379" y="16418"/>
                    <a:pt x="2292" y="16679"/>
                    <a:pt x="1969" y="16789"/>
                  </a:cubicBezTo>
                  <a:cubicBezTo>
                    <a:pt x="1867" y="16828"/>
                    <a:pt x="1837" y="16938"/>
                    <a:pt x="1906" y="17025"/>
                  </a:cubicBezTo>
                  <a:cubicBezTo>
                    <a:pt x="1948" y="17073"/>
                    <a:pt x="2012" y="17096"/>
                    <a:pt x="2076" y="17096"/>
                  </a:cubicBezTo>
                  <a:cubicBezTo>
                    <a:pt x="2107" y="17096"/>
                    <a:pt x="2139" y="17090"/>
                    <a:pt x="2167" y="17080"/>
                  </a:cubicBezTo>
                  <a:cubicBezTo>
                    <a:pt x="2481" y="16978"/>
                    <a:pt x="2883" y="17042"/>
                    <a:pt x="3120" y="16759"/>
                  </a:cubicBezTo>
                  <a:cubicBezTo>
                    <a:pt x="3189" y="16669"/>
                    <a:pt x="3307" y="16586"/>
                    <a:pt x="3435" y="16586"/>
                  </a:cubicBezTo>
                  <a:cubicBezTo>
                    <a:pt x="3523" y="16586"/>
                    <a:pt x="3616" y="16624"/>
                    <a:pt x="3701" y="16726"/>
                  </a:cubicBezTo>
                  <a:cubicBezTo>
                    <a:pt x="3882" y="16893"/>
                    <a:pt x="4110" y="16909"/>
                    <a:pt x="4346" y="16909"/>
                  </a:cubicBezTo>
                  <a:cubicBezTo>
                    <a:pt x="4399" y="16909"/>
                    <a:pt x="4452" y="16908"/>
                    <a:pt x="4505" y="16908"/>
                  </a:cubicBezTo>
                  <a:cubicBezTo>
                    <a:pt x="4718" y="16900"/>
                    <a:pt x="4930" y="16908"/>
                    <a:pt x="5126" y="16876"/>
                  </a:cubicBezTo>
                  <a:cubicBezTo>
                    <a:pt x="5311" y="16850"/>
                    <a:pt x="5491" y="16817"/>
                    <a:pt x="5669" y="16817"/>
                  </a:cubicBezTo>
                  <a:cubicBezTo>
                    <a:pt x="5817" y="16817"/>
                    <a:pt x="5964" y="16840"/>
                    <a:pt x="6111" y="16908"/>
                  </a:cubicBezTo>
                  <a:cubicBezTo>
                    <a:pt x="6004" y="17371"/>
                    <a:pt x="5917" y="17496"/>
                    <a:pt x="5489" y="17496"/>
                  </a:cubicBezTo>
                  <a:cubicBezTo>
                    <a:pt x="5379" y="17496"/>
                    <a:pt x="5247" y="17487"/>
                    <a:pt x="5086" y="17475"/>
                  </a:cubicBezTo>
                  <a:cubicBezTo>
                    <a:pt x="5059" y="17472"/>
                    <a:pt x="5030" y="17470"/>
                    <a:pt x="5000" y="17470"/>
                  </a:cubicBezTo>
                  <a:cubicBezTo>
                    <a:pt x="4860" y="17470"/>
                    <a:pt x="4703" y="17502"/>
                    <a:pt x="4599" y="17562"/>
                  </a:cubicBezTo>
                  <a:cubicBezTo>
                    <a:pt x="3851" y="18009"/>
                    <a:pt x="2906" y="18223"/>
                    <a:pt x="2222" y="18743"/>
                  </a:cubicBezTo>
                  <a:cubicBezTo>
                    <a:pt x="2078" y="18849"/>
                    <a:pt x="1949" y="18903"/>
                    <a:pt x="1829" y="18903"/>
                  </a:cubicBezTo>
                  <a:cubicBezTo>
                    <a:pt x="1693" y="18903"/>
                    <a:pt x="1567" y="18833"/>
                    <a:pt x="1442" y="18686"/>
                  </a:cubicBezTo>
                  <a:cubicBezTo>
                    <a:pt x="1316" y="18540"/>
                    <a:pt x="1196" y="18480"/>
                    <a:pt x="1081" y="18480"/>
                  </a:cubicBezTo>
                  <a:cubicBezTo>
                    <a:pt x="929" y="18480"/>
                    <a:pt x="786" y="18583"/>
                    <a:pt x="646" y="18726"/>
                  </a:cubicBezTo>
                  <a:cubicBezTo>
                    <a:pt x="497" y="18875"/>
                    <a:pt x="457" y="19041"/>
                    <a:pt x="482" y="19222"/>
                  </a:cubicBezTo>
                  <a:lnTo>
                    <a:pt x="482" y="19230"/>
                  </a:lnTo>
                  <a:cubicBezTo>
                    <a:pt x="489" y="19270"/>
                    <a:pt x="482" y="19317"/>
                    <a:pt x="514" y="19357"/>
                  </a:cubicBezTo>
                  <a:cubicBezTo>
                    <a:pt x="969" y="19891"/>
                    <a:pt x="914" y="20150"/>
                    <a:pt x="253" y="20623"/>
                  </a:cubicBezTo>
                  <a:cubicBezTo>
                    <a:pt x="104" y="20727"/>
                    <a:pt x="127" y="20859"/>
                    <a:pt x="144" y="20993"/>
                  </a:cubicBezTo>
                  <a:cubicBezTo>
                    <a:pt x="166" y="21135"/>
                    <a:pt x="230" y="21276"/>
                    <a:pt x="253" y="21418"/>
                  </a:cubicBezTo>
                  <a:cubicBezTo>
                    <a:pt x="323" y="21849"/>
                    <a:pt x="573" y="22069"/>
                    <a:pt x="999" y="22069"/>
                  </a:cubicBezTo>
                  <a:cubicBezTo>
                    <a:pt x="1151" y="22069"/>
                    <a:pt x="1325" y="22041"/>
                    <a:pt x="1521" y="21985"/>
                  </a:cubicBezTo>
                  <a:cubicBezTo>
                    <a:pt x="1591" y="21955"/>
                    <a:pt x="1670" y="21923"/>
                    <a:pt x="1742" y="21883"/>
                  </a:cubicBezTo>
                  <a:cubicBezTo>
                    <a:pt x="1873" y="21820"/>
                    <a:pt x="2022" y="21691"/>
                    <a:pt x="2136" y="21691"/>
                  </a:cubicBezTo>
                  <a:cubicBezTo>
                    <a:pt x="2220" y="21691"/>
                    <a:pt x="2285" y="21760"/>
                    <a:pt x="2309" y="21977"/>
                  </a:cubicBezTo>
                  <a:cubicBezTo>
                    <a:pt x="1874" y="22268"/>
                    <a:pt x="2498" y="22805"/>
                    <a:pt x="1906" y="23071"/>
                  </a:cubicBezTo>
                  <a:cubicBezTo>
                    <a:pt x="1906" y="23071"/>
                    <a:pt x="1961" y="23166"/>
                    <a:pt x="2009" y="23213"/>
                  </a:cubicBezTo>
                  <a:cubicBezTo>
                    <a:pt x="2175" y="23372"/>
                    <a:pt x="2339" y="23544"/>
                    <a:pt x="2521" y="23685"/>
                  </a:cubicBezTo>
                  <a:cubicBezTo>
                    <a:pt x="2659" y="23803"/>
                    <a:pt x="2790" y="23876"/>
                    <a:pt x="2982" y="23876"/>
                  </a:cubicBezTo>
                  <a:cubicBezTo>
                    <a:pt x="3062" y="23876"/>
                    <a:pt x="3154" y="23863"/>
                    <a:pt x="3261" y="23835"/>
                  </a:cubicBezTo>
                  <a:cubicBezTo>
                    <a:pt x="3662" y="23735"/>
                    <a:pt x="4113" y="23695"/>
                    <a:pt x="4551" y="23695"/>
                  </a:cubicBezTo>
                  <a:cubicBezTo>
                    <a:pt x="4663" y="23695"/>
                    <a:pt x="4774" y="23697"/>
                    <a:pt x="4882" y="23702"/>
                  </a:cubicBezTo>
                  <a:cubicBezTo>
                    <a:pt x="4900" y="23703"/>
                    <a:pt x="4918" y="23704"/>
                    <a:pt x="4937" y="23704"/>
                  </a:cubicBezTo>
                  <a:cubicBezTo>
                    <a:pt x="5070" y="23704"/>
                    <a:pt x="5221" y="23681"/>
                    <a:pt x="5360" y="23681"/>
                  </a:cubicBezTo>
                  <a:cubicBezTo>
                    <a:pt x="5486" y="23681"/>
                    <a:pt x="5602" y="23700"/>
                    <a:pt x="5685" y="23772"/>
                  </a:cubicBezTo>
                  <a:cubicBezTo>
                    <a:pt x="5799" y="23872"/>
                    <a:pt x="5893" y="23913"/>
                    <a:pt x="5980" y="23913"/>
                  </a:cubicBezTo>
                  <a:cubicBezTo>
                    <a:pt x="6086" y="23913"/>
                    <a:pt x="6184" y="23854"/>
                    <a:pt x="6300" y="23772"/>
                  </a:cubicBezTo>
                  <a:cubicBezTo>
                    <a:pt x="6426" y="23685"/>
                    <a:pt x="6591" y="23623"/>
                    <a:pt x="6834" y="23504"/>
                  </a:cubicBezTo>
                  <a:lnTo>
                    <a:pt x="6834" y="23504"/>
                  </a:lnTo>
                  <a:cubicBezTo>
                    <a:pt x="6740" y="23678"/>
                    <a:pt x="6717" y="23772"/>
                    <a:pt x="6645" y="23835"/>
                  </a:cubicBezTo>
                  <a:cubicBezTo>
                    <a:pt x="6300" y="24158"/>
                    <a:pt x="6740" y="24772"/>
                    <a:pt x="5969" y="24938"/>
                  </a:cubicBezTo>
                  <a:cubicBezTo>
                    <a:pt x="5961" y="24938"/>
                    <a:pt x="5961" y="25001"/>
                    <a:pt x="5984" y="25016"/>
                  </a:cubicBezTo>
                  <a:cubicBezTo>
                    <a:pt x="6245" y="25284"/>
                    <a:pt x="5929" y="25252"/>
                    <a:pt x="5748" y="25299"/>
                  </a:cubicBezTo>
                  <a:cubicBezTo>
                    <a:pt x="5268" y="25426"/>
                    <a:pt x="5370" y="25771"/>
                    <a:pt x="5332" y="26047"/>
                  </a:cubicBezTo>
                  <a:cubicBezTo>
                    <a:pt x="5306" y="26222"/>
                    <a:pt x="5424" y="26251"/>
                    <a:pt x="5564" y="26251"/>
                  </a:cubicBezTo>
                  <a:cubicBezTo>
                    <a:pt x="5633" y="26251"/>
                    <a:pt x="5708" y="26244"/>
                    <a:pt x="5772" y="26244"/>
                  </a:cubicBezTo>
                  <a:cubicBezTo>
                    <a:pt x="5995" y="26393"/>
                    <a:pt x="6260" y="26577"/>
                    <a:pt x="6514" y="26577"/>
                  </a:cubicBezTo>
                  <a:cubicBezTo>
                    <a:pt x="6529" y="26577"/>
                    <a:pt x="6545" y="26576"/>
                    <a:pt x="6560" y="26574"/>
                  </a:cubicBezTo>
                  <a:cubicBezTo>
                    <a:pt x="6608" y="26570"/>
                    <a:pt x="6653" y="26567"/>
                    <a:pt x="6694" y="26567"/>
                  </a:cubicBezTo>
                  <a:cubicBezTo>
                    <a:pt x="7048" y="26567"/>
                    <a:pt x="7155" y="26743"/>
                    <a:pt x="7269" y="26969"/>
                  </a:cubicBezTo>
                  <a:cubicBezTo>
                    <a:pt x="7190" y="27347"/>
                    <a:pt x="7702" y="27151"/>
                    <a:pt x="7836" y="27323"/>
                  </a:cubicBezTo>
                  <a:cubicBezTo>
                    <a:pt x="7630" y="27449"/>
                    <a:pt x="7433" y="27576"/>
                    <a:pt x="7222" y="27701"/>
                  </a:cubicBezTo>
                  <a:cubicBezTo>
                    <a:pt x="7150" y="27748"/>
                    <a:pt x="7048" y="27835"/>
                    <a:pt x="7142" y="27867"/>
                  </a:cubicBezTo>
                  <a:cubicBezTo>
                    <a:pt x="7622" y="28031"/>
                    <a:pt x="7292" y="28267"/>
                    <a:pt x="7259" y="28481"/>
                  </a:cubicBezTo>
                  <a:cubicBezTo>
                    <a:pt x="7269" y="28504"/>
                    <a:pt x="7276" y="28521"/>
                    <a:pt x="7284" y="28543"/>
                  </a:cubicBezTo>
                  <a:cubicBezTo>
                    <a:pt x="7292" y="28732"/>
                    <a:pt x="6874" y="28961"/>
                    <a:pt x="7284" y="29070"/>
                  </a:cubicBezTo>
                  <a:cubicBezTo>
                    <a:pt x="7319" y="29080"/>
                    <a:pt x="7350" y="29084"/>
                    <a:pt x="7379" y="29084"/>
                  </a:cubicBezTo>
                  <a:cubicBezTo>
                    <a:pt x="7623" y="29084"/>
                    <a:pt x="7667" y="28781"/>
                    <a:pt x="7843" y="28662"/>
                  </a:cubicBezTo>
                  <a:cubicBezTo>
                    <a:pt x="7883" y="28630"/>
                    <a:pt x="7921" y="28606"/>
                    <a:pt x="7953" y="28575"/>
                  </a:cubicBezTo>
                  <a:lnTo>
                    <a:pt x="7960" y="28575"/>
                  </a:lnTo>
                  <a:cubicBezTo>
                    <a:pt x="8450" y="28402"/>
                    <a:pt x="8701" y="28111"/>
                    <a:pt x="8669" y="27686"/>
                  </a:cubicBezTo>
                  <a:lnTo>
                    <a:pt x="8669" y="27686"/>
                  </a:lnTo>
                  <a:cubicBezTo>
                    <a:pt x="8803" y="27693"/>
                    <a:pt x="8865" y="27748"/>
                    <a:pt x="8875" y="27859"/>
                  </a:cubicBezTo>
                  <a:cubicBezTo>
                    <a:pt x="8669" y="28048"/>
                    <a:pt x="8913" y="28118"/>
                    <a:pt x="9047" y="28181"/>
                  </a:cubicBezTo>
                  <a:cubicBezTo>
                    <a:pt x="9330" y="28315"/>
                    <a:pt x="9449" y="28504"/>
                    <a:pt x="9457" y="28747"/>
                  </a:cubicBezTo>
                  <a:cubicBezTo>
                    <a:pt x="9166" y="28961"/>
                    <a:pt x="8472" y="28693"/>
                    <a:pt x="8457" y="29244"/>
                  </a:cubicBezTo>
                  <a:cubicBezTo>
                    <a:pt x="8457" y="29251"/>
                    <a:pt x="8406" y="29269"/>
                    <a:pt x="8372" y="29269"/>
                  </a:cubicBezTo>
                  <a:cubicBezTo>
                    <a:pt x="8366" y="29269"/>
                    <a:pt x="8360" y="29268"/>
                    <a:pt x="8355" y="29267"/>
                  </a:cubicBezTo>
                  <a:cubicBezTo>
                    <a:pt x="8243" y="29232"/>
                    <a:pt x="8140" y="29218"/>
                    <a:pt x="8044" y="29218"/>
                  </a:cubicBezTo>
                  <a:cubicBezTo>
                    <a:pt x="7642" y="29218"/>
                    <a:pt x="7364" y="29479"/>
                    <a:pt x="7040" y="29637"/>
                  </a:cubicBezTo>
                  <a:cubicBezTo>
                    <a:pt x="6995" y="29631"/>
                    <a:pt x="6955" y="29628"/>
                    <a:pt x="6920" y="29628"/>
                  </a:cubicBezTo>
                  <a:cubicBezTo>
                    <a:pt x="6559" y="29628"/>
                    <a:pt x="6705" y="29935"/>
                    <a:pt x="6575" y="30079"/>
                  </a:cubicBezTo>
                  <a:lnTo>
                    <a:pt x="6583" y="30087"/>
                  </a:lnTo>
                  <a:cubicBezTo>
                    <a:pt x="6386" y="30189"/>
                    <a:pt x="6496" y="30401"/>
                    <a:pt x="6332" y="30520"/>
                  </a:cubicBezTo>
                  <a:cubicBezTo>
                    <a:pt x="6056" y="30582"/>
                    <a:pt x="5795" y="30669"/>
                    <a:pt x="5576" y="30818"/>
                  </a:cubicBezTo>
                  <a:cubicBezTo>
                    <a:pt x="5419" y="30927"/>
                    <a:pt x="5273" y="30987"/>
                    <a:pt x="5133" y="30987"/>
                  </a:cubicBezTo>
                  <a:cubicBezTo>
                    <a:pt x="4978" y="30987"/>
                    <a:pt x="4831" y="30913"/>
                    <a:pt x="4686" y="30748"/>
                  </a:cubicBezTo>
                  <a:cubicBezTo>
                    <a:pt x="4556" y="30591"/>
                    <a:pt x="4349" y="30527"/>
                    <a:pt x="4124" y="30527"/>
                  </a:cubicBezTo>
                  <a:cubicBezTo>
                    <a:pt x="4078" y="30527"/>
                    <a:pt x="4032" y="30530"/>
                    <a:pt x="3985" y="30535"/>
                  </a:cubicBezTo>
                  <a:cubicBezTo>
                    <a:pt x="3686" y="30567"/>
                    <a:pt x="3622" y="30763"/>
                    <a:pt x="3545" y="30952"/>
                  </a:cubicBezTo>
                  <a:cubicBezTo>
                    <a:pt x="3426" y="31228"/>
                    <a:pt x="3433" y="31464"/>
                    <a:pt x="3804" y="31629"/>
                  </a:cubicBezTo>
                  <a:cubicBezTo>
                    <a:pt x="4087" y="31755"/>
                    <a:pt x="4276" y="31960"/>
                    <a:pt x="4497" y="32133"/>
                  </a:cubicBezTo>
                  <a:lnTo>
                    <a:pt x="4497" y="32141"/>
                  </a:lnTo>
                  <a:cubicBezTo>
                    <a:pt x="4552" y="32300"/>
                    <a:pt x="4599" y="32464"/>
                    <a:pt x="4654" y="32638"/>
                  </a:cubicBezTo>
                  <a:cubicBezTo>
                    <a:pt x="4482" y="32700"/>
                    <a:pt x="4283" y="32621"/>
                    <a:pt x="4159" y="32747"/>
                  </a:cubicBezTo>
                  <a:cubicBezTo>
                    <a:pt x="3497" y="32914"/>
                    <a:pt x="3915" y="33235"/>
                    <a:pt x="4000" y="33488"/>
                  </a:cubicBezTo>
                  <a:cubicBezTo>
                    <a:pt x="4057" y="33647"/>
                    <a:pt x="4156" y="33715"/>
                    <a:pt x="4273" y="33715"/>
                  </a:cubicBezTo>
                  <a:cubicBezTo>
                    <a:pt x="4371" y="33715"/>
                    <a:pt x="4481" y="33669"/>
                    <a:pt x="4591" y="33590"/>
                  </a:cubicBezTo>
                  <a:cubicBezTo>
                    <a:pt x="4637" y="33557"/>
                    <a:pt x="4666" y="33545"/>
                    <a:pt x="4686" y="33545"/>
                  </a:cubicBezTo>
                  <a:cubicBezTo>
                    <a:pt x="4738" y="33545"/>
                    <a:pt x="4724" y="33631"/>
                    <a:pt x="4765" y="33653"/>
                  </a:cubicBezTo>
                  <a:cubicBezTo>
                    <a:pt x="4954" y="33755"/>
                    <a:pt x="5056" y="33913"/>
                    <a:pt x="5173" y="34063"/>
                  </a:cubicBezTo>
                  <a:cubicBezTo>
                    <a:pt x="5181" y="34070"/>
                    <a:pt x="5181" y="34078"/>
                    <a:pt x="5198" y="34095"/>
                  </a:cubicBezTo>
                  <a:cubicBezTo>
                    <a:pt x="5253" y="34338"/>
                    <a:pt x="5653" y="34433"/>
                    <a:pt x="5638" y="34709"/>
                  </a:cubicBezTo>
                  <a:cubicBezTo>
                    <a:pt x="5504" y="34803"/>
                    <a:pt x="5504" y="34888"/>
                    <a:pt x="5631" y="34983"/>
                  </a:cubicBezTo>
                  <a:cubicBezTo>
                    <a:pt x="5678" y="35039"/>
                    <a:pt x="5725" y="35094"/>
                    <a:pt x="5772" y="35157"/>
                  </a:cubicBezTo>
                  <a:cubicBezTo>
                    <a:pt x="5801" y="35153"/>
                    <a:pt x="5831" y="35151"/>
                    <a:pt x="5862" y="35151"/>
                  </a:cubicBezTo>
                  <a:cubicBezTo>
                    <a:pt x="5968" y="35151"/>
                    <a:pt x="6083" y="35169"/>
                    <a:pt x="6189" y="35169"/>
                  </a:cubicBezTo>
                  <a:cubicBezTo>
                    <a:pt x="6364" y="35169"/>
                    <a:pt x="6512" y="35120"/>
                    <a:pt x="6543" y="34858"/>
                  </a:cubicBezTo>
                  <a:cubicBezTo>
                    <a:pt x="6547" y="34804"/>
                    <a:pt x="6609" y="34790"/>
                    <a:pt x="6688" y="34790"/>
                  </a:cubicBezTo>
                  <a:cubicBezTo>
                    <a:pt x="6774" y="34790"/>
                    <a:pt x="6880" y="34807"/>
                    <a:pt x="6953" y="34811"/>
                  </a:cubicBezTo>
                  <a:cubicBezTo>
                    <a:pt x="7103" y="34818"/>
                    <a:pt x="7118" y="34888"/>
                    <a:pt x="7095" y="35000"/>
                  </a:cubicBezTo>
                  <a:cubicBezTo>
                    <a:pt x="7043" y="35171"/>
                    <a:pt x="7102" y="35244"/>
                    <a:pt x="7201" y="35244"/>
                  </a:cubicBezTo>
                  <a:cubicBezTo>
                    <a:pt x="7266" y="35244"/>
                    <a:pt x="7348" y="35213"/>
                    <a:pt x="7426" y="35157"/>
                  </a:cubicBezTo>
                  <a:cubicBezTo>
                    <a:pt x="7633" y="34998"/>
                    <a:pt x="7823" y="34903"/>
                    <a:pt x="8009" y="34903"/>
                  </a:cubicBezTo>
                  <a:cubicBezTo>
                    <a:pt x="8183" y="34903"/>
                    <a:pt x="8353" y="34987"/>
                    <a:pt x="8527" y="35181"/>
                  </a:cubicBezTo>
                  <a:cubicBezTo>
                    <a:pt x="8559" y="35219"/>
                    <a:pt x="8661" y="35243"/>
                    <a:pt x="8733" y="35243"/>
                  </a:cubicBezTo>
                  <a:cubicBezTo>
                    <a:pt x="9032" y="35259"/>
                    <a:pt x="9228" y="35370"/>
                    <a:pt x="9330" y="35589"/>
                  </a:cubicBezTo>
                  <a:cubicBezTo>
                    <a:pt x="9385" y="35708"/>
                    <a:pt x="9519" y="35771"/>
                    <a:pt x="9678" y="35795"/>
                  </a:cubicBezTo>
                  <a:cubicBezTo>
                    <a:pt x="9678" y="35818"/>
                    <a:pt x="9686" y="35842"/>
                    <a:pt x="9693" y="35865"/>
                  </a:cubicBezTo>
                  <a:cubicBezTo>
                    <a:pt x="9573" y="36138"/>
                    <a:pt x="9416" y="36365"/>
                    <a:pt x="9063" y="36365"/>
                  </a:cubicBezTo>
                  <a:cubicBezTo>
                    <a:pt x="8978" y="36365"/>
                    <a:pt x="8881" y="36351"/>
                    <a:pt x="8771" y="36322"/>
                  </a:cubicBezTo>
                  <a:cubicBezTo>
                    <a:pt x="8733" y="36309"/>
                    <a:pt x="8693" y="36303"/>
                    <a:pt x="8654" y="36303"/>
                  </a:cubicBezTo>
                  <a:cubicBezTo>
                    <a:pt x="8596" y="36303"/>
                    <a:pt x="8539" y="36317"/>
                    <a:pt x="8488" y="36345"/>
                  </a:cubicBezTo>
                  <a:cubicBezTo>
                    <a:pt x="8450" y="36362"/>
                    <a:pt x="8418" y="36377"/>
                    <a:pt x="8386" y="36400"/>
                  </a:cubicBezTo>
                  <a:cubicBezTo>
                    <a:pt x="8386" y="36400"/>
                    <a:pt x="8386" y="36409"/>
                    <a:pt x="8378" y="36409"/>
                  </a:cubicBezTo>
                  <a:cubicBezTo>
                    <a:pt x="8251" y="36432"/>
                    <a:pt x="8127" y="36447"/>
                    <a:pt x="7993" y="36472"/>
                  </a:cubicBezTo>
                  <a:cubicBezTo>
                    <a:pt x="7938" y="36447"/>
                    <a:pt x="7883" y="36417"/>
                    <a:pt x="7819" y="36400"/>
                  </a:cubicBezTo>
                  <a:cubicBezTo>
                    <a:pt x="7567" y="36322"/>
                    <a:pt x="7480" y="36173"/>
                    <a:pt x="7465" y="35960"/>
                  </a:cubicBezTo>
                  <a:cubicBezTo>
                    <a:pt x="7453" y="35779"/>
                    <a:pt x="7376" y="35638"/>
                    <a:pt x="7194" y="35638"/>
                  </a:cubicBezTo>
                  <a:cubicBezTo>
                    <a:pt x="7122" y="35638"/>
                    <a:pt x="7035" y="35660"/>
                    <a:pt x="6929" y="35708"/>
                  </a:cubicBezTo>
                  <a:cubicBezTo>
                    <a:pt x="6891" y="35944"/>
                    <a:pt x="6866" y="36173"/>
                    <a:pt x="6591" y="36362"/>
                  </a:cubicBezTo>
                  <a:cubicBezTo>
                    <a:pt x="6347" y="36542"/>
                    <a:pt x="6615" y="36810"/>
                    <a:pt x="6598" y="37038"/>
                  </a:cubicBezTo>
                  <a:cubicBezTo>
                    <a:pt x="6595" y="37120"/>
                    <a:pt x="6637" y="37142"/>
                    <a:pt x="6696" y="37142"/>
                  </a:cubicBezTo>
                  <a:cubicBezTo>
                    <a:pt x="6766" y="37142"/>
                    <a:pt x="6861" y="37111"/>
                    <a:pt x="6937" y="37111"/>
                  </a:cubicBezTo>
                  <a:cubicBezTo>
                    <a:pt x="6963" y="37111"/>
                    <a:pt x="6988" y="37115"/>
                    <a:pt x="7008" y="37125"/>
                  </a:cubicBezTo>
                  <a:cubicBezTo>
                    <a:pt x="7084" y="37167"/>
                    <a:pt x="7162" y="37182"/>
                    <a:pt x="7241" y="37182"/>
                  </a:cubicBezTo>
                  <a:cubicBezTo>
                    <a:pt x="7422" y="37182"/>
                    <a:pt x="7607" y="37105"/>
                    <a:pt x="7784" y="37105"/>
                  </a:cubicBezTo>
                  <a:cubicBezTo>
                    <a:pt x="7863" y="37105"/>
                    <a:pt x="7941" y="37120"/>
                    <a:pt x="8015" y="37165"/>
                  </a:cubicBezTo>
                  <a:cubicBezTo>
                    <a:pt x="8263" y="37314"/>
                    <a:pt x="8560" y="37369"/>
                    <a:pt x="8841" y="37369"/>
                  </a:cubicBezTo>
                  <a:cubicBezTo>
                    <a:pt x="8988" y="37369"/>
                    <a:pt x="9131" y="37354"/>
                    <a:pt x="9260" y="37329"/>
                  </a:cubicBezTo>
                  <a:cubicBezTo>
                    <a:pt x="9341" y="37315"/>
                    <a:pt x="9412" y="37308"/>
                    <a:pt x="9475" y="37308"/>
                  </a:cubicBezTo>
                  <a:cubicBezTo>
                    <a:pt x="9779" y="37308"/>
                    <a:pt x="9890" y="37468"/>
                    <a:pt x="9999" y="37645"/>
                  </a:cubicBezTo>
                  <a:cubicBezTo>
                    <a:pt x="10171" y="37920"/>
                    <a:pt x="10388" y="38068"/>
                    <a:pt x="10680" y="38068"/>
                  </a:cubicBezTo>
                  <a:cubicBezTo>
                    <a:pt x="10806" y="38068"/>
                    <a:pt x="10946" y="38040"/>
                    <a:pt x="11103" y="37983"/>
                  </a:cubicBezTo>
                  <a:cubicBezTo>
                    <a:pt x="11190" y="37951"/>
                    <a:pt x="11271" y="37937"/>
                    <a:pt x="11350" y="37937"/>
                  </a:cubicBezTo>
                  <a:cubicBezTo>
                    <a:pt x="11449" y="37937"/>
                    <a:pt x="11544" y="37959"/>
                    <a:pt x="11645" y="37998"/>
                  </a:cubicBezTo>
                  <a:cubicBezTo>
                    <a:pt x="11826" y="38078"/>
                    <a:pt x="11756" y="38306"/>
                    <a:pt x="11983" y="38361"/>
                  </a:cubicBezTo>
                  <a:cubicBezTo>
                    <a:pt x="12008" y="38620"/>
                    <a:pt x="11503" y="38463"/>
                    <a:pt x="11520" y="38707"/>
                  </a:cubicBezTo>
                  <a:cubicBezTo>
                    <a:pt x="11339" y="38818"/>
                    <a:pt x="11150" y="38920"/>
                    <a:pt x="10991" y="39045"/>
                  </a:cubicBezTo>
                  <a:cubicBezTo>
                    <a:pt x="10827" y="39172"/>
                    <a:pt x="10543" y="39291"/>
                    <a:pt x="10645" y="39510"/>
                  </a:cubicBezTo>
                  <a:cubicBezTo>
                    <a:pt x="10724" y="39674"/>
                    <a:pt x="10919" y="39693"/>
                    <a:pt x="11117" y="39693"/>
                  </a:cubicBezTo>
                  <a:cubicBezTo>
                    <a:pt x="11176" y="39693"/>
                    <a:pt x="11235" y="39691"/>
                    <a:pt x="11292" y="39691"/>
                  </a:cubicBezTo>
                  <a:cubicBezTo>
                    <a:pt x="11311" y="39690"/>
                    <a:pt x="11330" y="39689"/>
                    <a:pt x="11350" y="39689"/>
                  </a:cubicBezTo>
                  <a:cubicBezTo>
                    <a:pt x="11427" y="39689"/>
                    <a:pt x="11506" y="39698"/>
                    <a:pt x="11584" y="39698"/>
                  </a:cubicBezTo>
                  <a:cubicBezTo>
                    <a:pt x="11688" y="39698"/>
                    <a:pt x="11788" y="39682"/>
                    <a:pt x="11874" y="39604"/>
                  </a:cubicBezTo>
                  <a:cubicBezTo>
                    <a:pt x="11882" y="39604"/>
                    <a:pt x="11891" y="39603"/>
                    <a:pt x="11899" y="39603"/>
                  </a:cubicBezTo>
                  <a:cubicBezTo>
                    <a:pt x="12052" y="39603"/>
                    <a:pt x="12101" y="39733"/>
                    <a:pt x="12219" y="39771"/>
                  </a:cubicBezTo>
                  <a:cubicBezTo>
                    <a:pt x="12366" y="39755"/>
                    <a:pt x="12534" y="39690"/>
                    <a:pt x="12665" y="39690"/>
                  </a:cubicBezTo>
                  <a:cubicBezTo>
                    <a:pt x="12801" y="39690"/>
                    <a:pt x="12898" y="39761"/>
                    <a:pt x="12890" y="40030"/>
                  </a:cubicBezTo>
                  <a:cubicBezTo>
                    <a:pt x="12890" y="40171"/>
                    <a:pt x="12975" y="40487"/>
                    <a:pt x="13353" y="40502"/>
                  </a:cubicBezTo>
                  <a:cubicBezTo>
                    <a:pt x="13330" y="40755"/>
                    <a:pt x="12881" y="40927"/>
                    <a:pt x="13117" y="41250"/>
                  </a:cubicBezTo>
                  <a:cubicBezTo>
                    <a:pt x="13504" y="41148"/>
                    <a:pt x="13890" y="41046"/>
                    <a:pt x="14283" y="40935"/>
                  </a:cubicBezTo>
                  <a:cubicBezTo>
                    <a:pt x="14370" y="40974"/>
                    <a:pt x="14392" y="41039"/>
                    <a:pt x="14392" y="41116"/>
                  </a:cubicBezTo>
                  <a:cubicBezTo>
                    <a:pt x="14412" y="41316"/>
                    <a:pt x="14479" y="41392"/>
                    <a:pt x="14700" y="41392"/>
                  </a:cubicBezTo>
                  <a:cubicBezTo>
                    <a:pt x="14759" y="41392"/>
                    <a:pt x="14829" y="41387"/>
                    <a:pt x="14912" y="41377"/>
                  </a:cubicBezTo>
                  <a:cubicBezTo>
                    <a:pt x="15103" y="41359"/>
                    <a:pt x="15280" y="41253"/>
                    <a:pt x="15495" y="41253"/>
                  </a:cubicBezTo>
                  <a:cubicBezTo>
                    <a:pt x="15573" y="41253"/>
                    <a:pt x="15656" y="41267"/>
                    <a:pt x="15747" y="41305"/>
                  </a:cubicBezTo>
                  <a:cubicBezTo>
                    <a:pt x="15409" y="41454"/>
                    <a:pt x="15299" y="41660"/>
                    <a:pt x="15337" y="41896"/>
                  </a:cubicBezTo>
                  <a:cubicBezTo>
                    <a:pt x="15362" y="42085"/>
                    <a:pt x="15573" y="42100"/>
                    <a:pt x="15772" y="42108"/>
                  </a:cubicBezTo>
                  <a:cubicBezTo>
                    <a:pt x="15732" y="42219"/>
                    <a:pt x="15700" y="42329"/>
                    <a:pt x="15660" y="42446"/>
                  </a:cubicBezTo>
                  <a:cubicBezTo>
                    <a:pt x="15606" y="42449"/>
                    <a:pt x="15553" y="42452"/>
                    <a:pt x="15500" y="42452"/>
                  </a:cubicBezTo>
                  <a:cubicBezTo>
                    <a:pt x="15369" y="42452"/>
                    <a:pt x="15245" y="42432"/>
                    <a:pt x="15133" y="42337"/>
                  </a:cubicBezTo>
                  <a:cubicBezTo>
                    <a:pt x="14830" y="42078"/>
                    <a:pt x="14592" y="41949"/>
                    <a:pt x="14330" y="41949"/>
                  </a:cubicBezTo>
                  <a:cubicBezTo>
                    <a:pt x="14115" y="41949"/>
                    <a:pt x="13884" y="42036"/>
                    <a:pt x="13589" y="42210"/>
                  </a:cubicBezTo>
                  <a:cubicBezTo>
                    <a:pt x="13480" y="42274"/>
                    <a:pt x="13102" y="42202"/>
                    <a:pt x="13298" y="42503"/>
                  </a:cubicBezTo>
                  <a:cubicBezTo>
                    <a:pt x="13398" y="42656"/>
                    <a:pt x="13496" y="42713"/>
                    <a:pt x="13622" y="42713"/>
                  </a:cubicBezTo>
                  <a:cubicBezTo>
                    <a:pt x="13697" y="42713"/>
                    <a:pt x="13782" y="42692"/>
                    <a:pt x="13882" y="42660"/>
                  </a:cubicBezTo>
                  <a:cubicBezTo>
                    <a:pt x="14013" y="42618"/>
                    <a:pt x="14144" y="42594"/>
                    <a:pt x="14264" y="42594"/>
                  </a:cubicBezTo>
                  <a:cubicBezTo>
                    <a:pt x="14491" y="42594"/>
                    <a:pt x="14681" y="42680"/>
                    <a:pt x="14763" y="42896"/>
                  </a:cubicBezTo>
                  <a:cubicBezTo>
                    <a:pt x="14818" y="43038"/>
                    <a:pt x="14889" y="43074"/>
                    <a:pt x="14975" y="43074"/>
                  </a:cubicBezTo>
                  <a:cubicBezTo>
                    <a:pt x="15036" y="43074"/>
                    <a:pt x="15105" y="43055"/>
                    <a:pt x="15180" y="43045"/>
                  </a:cubicBezTo>
                  <a:cubicBezTo>
                    <a:pt x="15354" y="43030"/>
                    <a:pt x="15583" y="43085"/>
                    <a:pt x="15551" y="42841"/>
                  </a:cubicBezTo>
                  <a:cubicBezTo>
                    <a:pt x="15535" y="42722"/>
                    <a:pt x="15605" y="42645"/>
                    <a:pt x="15772" y="42635"/>
                  </a:cubicBezTo>
                  <a:cubicBezTo>
                    <a:pt x="15809" y="42791"/>
                    <a:pt x="15930" y="42808"/>
                    <a:pt x="16061" y="42808"/>
                  </a:cubicBezTo>
                  <a:cubicBezTo>
                    <a:pt x="16098" y="42808"/>
                    <a:pt x="16137" y="42807"/>
                    <a:pt x="16175" y="42807"/>
                  </a:cubicBezTo>
                  <a:cubicBezTo>
                    <a:pt x="16198" y="42807"/>
                    <a:pt x="16222" y="42807"/>
                    <a:pt x="16244" y="42809"/>
                  </a:cubicBezTo>
                  <a:lnTo>
                    <a:pt x="16244" y="42730"/>
                  </a:lnTo>
                  <a:cubicBezTo>
                    <a:pt x="16244" y="42722"/>
                    <a:pt x="16235" y="42722"/>
                    <a:pt x="16235" y="42722"/>
                  </a:cubicBezTo>
                  <a:lnTo>
                    <a:pt x="16244" y="42722"/>
                  </a:lnTo>
                  <a:lnTo>
                    <a:pt x="16244" y="42730"/>
                  </a:lnTo>
                  <a:cubicBezTo>
                    <a:pt x="16366" y="42719"/>
                    <a:pt x="16497" y="42688"/>
                    <a:pt x="16613" y="42688"/>
                  </a:cubicBezTo>
                  <a:cubicBezTo>
                    <a:pt x="16660" y="42688"/>
                    <a:pt x="16705" y="42693"/>
                    <a:pt x="16747" y="42707"/>
                  </a:cubicBezTo>
                  <a:cubicBezTo>
                    <a:pt x="16843" y="42738"/>
                    <a:pt x="16932" y="42752"/>
                    <a:pt x="17015" y="42752"/>
                  </a:cubicBezTo>
                  <a:cubicBezTo>
                    <a:pt x="17244" y="42752"/>
                    <a:pt x="17430" y="42650"/>
                    <a:pt x="17621" y="42533"/>
                  </a:cubicBezTo>
                  <a:cubicBezTo>
                    <a:pt x="17739" y="42510"/>
                    <a:pt x="17850" y="42478"/>
                    <a:pt x="17967" y="42456"/>
                  </a:cubicBezTo>
                  <a:cubicBezTo>
                    <a:pt x="18023" y="42426"/>
                    <a:pt x="18070" y="42414"/>
                    <a:pt x="18111" y="42414"/>
                  </a:cubicBezTo>
                  <a:cubicBezTo>
                    <a:pt x="18287" y="42414"/>
                    <a:pt x="18353" y="42635"/>
                    <a:pt x="18532" y="42635"/>
                  </a:cubicBezTo>
                  <a:cubicBezTo>
                    <a:pt x="18535" y="42635"/>
                    <a:pt x="18539" y="42635"/>
                    <a:pt x="18542" y="42635"/>
                  </a:cubicBezTo>
                  <a:lnTo>
                    <a:pt x="18542" y="42628"/>
                  </a:lnTo>
                  <a:cubicBezTo>
                    <a:pt x="18653" y="42605"/>
                    <a:pt x="18770" y="42573"/>
                    <a:pt x="18880" y="42541"/>
                  </a:cubicBezTo>
                  <a:cubicBezTo>
                    <a:pt x="19014" y="42558"/>
                    <a:pt x="19116" y="42597"/>
                    <a:pt x="18959" y="42682"/>
                  </a:cubicBezTo>
                  <a:cubicBezTo>
                    <a:pt x="18897" y="42722"/>
                    <a:pt x="18825" y="42747"/>
                    <a:pt x="18755" y="42777"/>
                  </a:cubicBezTo>
                  <a:cubicBezTo>
                    <a:pt x="18613" y="42786"/>
                    <a:pt x="18472" y="42794"/>
                    <a:pt x="18338" y="42817"/>
                  </a:cubicBezTo>
                  <a:cubicBezTo>
                    <a:pt x="18243" y="42841"/>
                    <a:pt x="18171" y="42881"/>
                    <a:pt x="18116" y="42943"/>
                  </a:cubicBezTo>
                  <a:cubicBezTo>
                    <a:pt x="17943" y="42849"/>
                    <a:pt x="17771" y="42817"/>
                    <a:pt x="17599" y="42817"/>
                  </a:cubicBezTo>
                  <a:cubicBezTo>
                    <a:pt x="17223" y="42817"/>
                    <a:pt x="16849" y="42971"/>
                    <a:pt x="16471" y="42983"/>
                  </a:cubicBezTo>
                  <a:cubicBezTo>
                    <a:pt x="16227" y="43045"/>
                    <a:pt x="15874" y="43053"/>
                    <a:pt x="15928" y="43336"/>
                  </a:cubicBezTo>
                  <a:cubicBezTo>
                    <a:pt x="15969" y="43541"/>
                    <a:pt x="16241" y="43593"/>
                    <a:pt x="16447" y="43593"/>
                  </a:cubicBezTo>
                  <a:cubicBezTo>
                    <a:pt x="16478" y="43593"/>
                    <a:pt x="16508" y="43591"/>
                    <a:pt x="16535" y="43589"/>
                  </a:cubicBezTo>
                  <a:cubicBezTo>
                    <a:pt x="17211" y="43542"/>
                    <a:pt x="17873" y="43463"/>
                    <a:pt x="18542" y="43383"/>
                  </a:cubicBezTo>
                  <a:cubicBezTo>
                    <a:pt x="18585" y="43386"/>
                    <a:pt x="18628" y="43389"/>
                    <a:pt x="18670" y="43389"/>
                  </a:cubicBezTo>
                  <a:cubicBezTo>
                    <a:pt x="18745" y="43389"/>
                    <a:pt x="18818" y="43380"/>
                    <a:pt x="18889" y="43344"/>
                  </a:cubicBezTo>
                  <a:cubicBezTo>
                    <a:pt x="20518" y="43274"/>
                    <a:pt x="22132" y="43108"/>
                    <a:pt x="23738" y="42888"/>
                  </a:cubicBezTo>
                  <a:cubicBezTo>
                    <a:pt x="24163" y="42834"/>
                    <a:pt x="24580" y="42754"/>
                    <a:pt x="24998" y="42675"/>
                  </a:cubicBezTo>
                  <a:cubicBezTo>
                    <a:pt x="25077" y="42675"/>
                    <a:pt x="25155" y="42667"/>
                    <a:pt x="25227" y="42635"/>
                  </a:cubicBezTo>
                  <a:cubicBezTo>
                    <a:pt x="25644" y="42605"/>
                    <a:pt x="26060" y="42573"/>
                    <a:pt x="26477" y="42541"/>
                  </a:cubicBezTo>
                  <a:cubicBezTo>
                    <a:pt x="26517" y="42546"/>
                    <a:pt x="26556" y="42548"/>
                    <a:pt x="26594" y="42548"/>
                  </a:cubicBezTo>
                  <a:cubicBezTo>
                    <a:pt x="26793" y="42548"/>
                    <a:pt x="26979" y="42487"/>
                    <a:pt x="27171" y="42456"/>
                  </a:cubicBezTo>
                  <a:cubicBezTo>
                    <a:pt x="27636" y="42424"/>
                    <a:pt x="28108" y="42376"/>
                    <a:pt x="28573" y="42352"/>
                  </a:cubicBezTo>
                  <a:cubicBezTo>
                    <a:pt x="29383" y="42305"/>
                    <a:pt x="30187" y="42195"/>
                    <a:pt x="30990" y="42108"/>
                  </a:cubicBezTo>
                  <a:cubicBezTo>
                    <a:pt x="31020" y="42108"/>
                    <a:pt x="31052" y="42108"/>
                    <a:pt x="31076" y="42100"/>
                  </a:cubicBezTo>
                  <a:cubicBezTo>
                    <a:pt x="31360" y="42046"/>
                    <a:pt x="31634" y="42021"/>
                    <a:pt x="31927" y="41998"/>
                  </a:cubicBezTo>
                  <a:cubicBezTo>
                    <a:pt x="32446" y="41966"/>
                    <a:pt x="32989" y="41974"/>
                    <a:pt x="33493" y="41832"/>
                  </a:cubicBezTo>
                  <a:cubicBezTo>
                    <a:pt x="33543" y="41829"/>
                    <a:pt x="33593" y="41828"/>
                    <a:pt x="33643" y="41828"/>
                  </a:cubicBezTo>
                  <a:cubicBezTo>
                    <a:pt x="33817" y="41828"/>
                    <a:pt x="33993" y="41842"/>
                    <a:pt x="34167" y="41842"/>
                  </a:cubicBezTo>
                  <a:cubicBezTo>
                    <a:pt x="34338" y="41842"/>
                    <a:pt x="34508" y="41829"/>
                    <a:pt x="34674" y="41777"/>
                  </a:cubicBezTo>
                  <a:cubicBezTo>
                    <a:pt x="34704" y="41770"/>
                    <a:pt x="34736" y="41762"/>
                    <a:pt x="34769" y="41747"/>
                  </a:cubicBezTo>
                  <a:cubicBezTo>
                    <a:pt x="34859" y="41748"/>
                    <a:pt x="34950" y="41749"/>
                    <a:pt x="35040" y="41749"/>
                  </a:cubicBezTo>
                  <a:cubicBezTo>
                    <a:pt x="36367" y="41749"/>
                    <a:pt x="37684" y="41623"/>
                    <a:pt x="39013" y="41623"/>
                  </a:cubicBezTo>
                  <a:cubicBezTo>
                    <a:pt x="39240" y="41623"/>
                    <a:pt x="39468" y="41627"/>
                    <a:pt x="39696" y="41636"/>
                  </a:cubicBezTo>
                  <a:cubicBezTo>
                    <a:pt x="39890" y="41644"/>
                    <a:pt x="40087" y="41649"/>
                    <a:pt x="40285" y="41649"/>
                  </a:cubicBezTo>
                  <a:cubicBezTo>
                    <a:pt x="40858" y="41649"/>
                    <a:pt x="41440" y="41606"/>
                    <a:pt x="41996" y="41471"/>
                  </a:cubicBezTo>
                  <a:lnTo>
                    <a:pt x="42240" y="41471"/>
                  </a:lnTo>
                  <a:cubicBezTo>
                    <a:pt x="42491" y="41534"/>
                    <a:pt x="42742" y="41556"/>
                    <a:pt x="42994" y="41556"/>
                  </a:cubicBezTo>
                  <a:cubicBezTo>
                    <a:pt x="43512" y="41556"/>
                    <a:pt x="44030" y="41465"/>
                    <a:pt x="44547" y="41465"/>
                  </a:cubicBezTo>
                  <a:cubicBezTo>
                    <a:pt x="44620" y="41465"/>
                    <a:pt x="44693" y="41467"/>
                    <a:pt x="44766" y="41471"/>
                  </a:cubicBezTo>
                  <a:cubicBezTo>
                    <a:pt x="44888" y="41470"/>
                    <a:pt x="45011" y="41470"/>
                    <a:pt x="45134" y="41470"/>
                  </a:cubicBezTo>
                  <a:cubicBezTo>
                    <a:pt x="45360" y="41470"/>
                    <a:pt x="45587" y="41471"/>
                    <a:pt x="45813" y="41471"/>
                  </a:cubicBezTo>
                  <a:cubicBezTo>
                    <a:pt x="46372" y="41471"/>
                    <a:pt x="46930" y="41464"/>
                    <a:pt x="47483" y="41416"/>
                  </a:cubicBezTo>
                  <a:cubicBezTo>
                    <a:pt x="47512" y="41414"/>
                    <a:pt x="47542" y="41413"/>
                    <a:pt x="47572" y="41413"/>
                  </a:cubicBezTo>
                  <a:cubicBezTo>
                    <a:pt x="47769" y="41413"/>
                    <a:pt x="47978" y="41458"/>
                    <a:pt x="48178" y="41458"/>
                  </a:cubicBezTo>
                  <a:cubicBezTo>
                    <a:pt x="48355" y="41458"/>
                    <a:pt x="48525" y="41423"/>
                    <a:pt x="48671" y="41290"/>
                  </a:cubicBezTo>
                  <a:cubicBezTo>
                    <a:pt x="49017" y="41322"/>
                    <a:pt x="49372" y="41352"/>
                    <a:pt x="49718" y="41384"/>
                  </a:cubicBezTo>
                  <a:cubicBezTo>
                    <a:pt x="51065" y="41384"/>
                    <a:pt x="52411" y="41313"/>
                    <a:pt x="53750" y="41265"/>
                  </a:cubicBezTo>
                  <a:cubicBezTo>
                    <a:pt x="55277" y="41218"/>
                    <a:pt x="56811" y="41243"/>
                    <a:pt x="58340" y="41116"/>
                  </a:cubicBezTo>
                  <a:cubicBezTo>
                    <a:pt x="58388" y="41122"/>
                    <a:pt x="58435" y="41124"/>
                    <a:pt x="58482" y="41124"/>
                  </a:cubicBezTo>
                  <a:cubicBezTo>
                    <a:pt x="58706" y="41124"/>
                    <a:pt x="58921" y="41068"/>
                    <a:pt x="59143" y="41029"/>
                  </a:cubicBezTo>
                  <a:cubicBezTo>
                    <a:pt x="59476" y="41101"/>
                    <a:pt x="59808" y="41137"/>
                    <a:pt x="60140" y="41137"/>
                  </a:cubicBezTo>
                  <a:cubicBezTo>
                    <a:pt x="60460" y="41137"/>
                    <a:pt x="60781" y="41104"/>
                    <a:pt x="61102" y="41039"/>
                  </a:cubicBezTo>
                  <a:lnTo>
                    <a:pt x="61110" y="41039"/>
                  </a:lnTo>
                  <a:cubicBezTo>
                    <a:pt x="61182" y="41029"/>
                    <a:pt x="61252" y="41029"/>
                    <a:pt x="61323" y="41022"/>
                  </a:cubicBezTo>
                  <a:lnTo>
                    <a:pt x="62370" y="41022"/>
                  </a:lnTo>
                  <a:cubicBezTo>
                    <a:pt x="62952" y="40974"/>
                    <a:pt x="63544" y="40982"/>
                    <a:pt x="64126" y="40967"/>
                  </a:cubicBezTo>
                  <a:cubicBezTo>
                    <a:pt x="64145" y="40966"/>
                    <a:pt x="64164" y="40966"/>
                    <a:pt x="64183" y="40966"/>
                  </a:cubicBezTo>
                  <a:cubicBezTo>
                    <a:pt x="64436" y="40966"/>
                    <a:pt x="64698" y="40988"/>
                    <a:pt x="64960" y="40988"/>
                  </a:cubicBezTo>
                  <a:cubicBezTo>
                    <a:pt x="65252" y="40988"/>
                    <a:pt x="65543" y="40961"/>
                    <a:pt x="65819" y="40850"/>
                  </a:cubicBezTo>
                  <a:lnTo>
                    <a:pt x="66276" y="40850"/>
                  </a:lnTo>
                  <a:cubicBezTo>
                    <a:pt x="66742" y="40863"/>
                    <a:pt x="67207" y="40869"/>
                    <a:pt x="67673" y="40869"/>
                  </a:cubicBezTo>
                  <a:cubicBezTo>
                    <a:pt x="69088" y="40869"/>
                    <a:pt x="70502" y="40815"/>
                    <a:pt x="71912" y="40763"/>
                  </a:cubicBezTo>
                  <a:cubicBezTo>
                    <a:pt x="72613" y="40731"/>
                    <a:pt x="73322" y="40708"/>
                    <a:pt x="74023" y="40668"/>
                  </a:cubicBezTo>
                  <a:cubicBezTo>
                    <a:pt x="74246" y="40657"/>
                    <a:pt x="74468" y="40596"/>
                    <a:pt x="74694" y="40596"/>
                  </a:cubicBezTo>
                  <a:cubicBezTo>
                    <a:pt x="74803" y="40596"/>
                    <a:pt x="74912" y="40611"/>
                    <a:pt x="75022" y="40651"/>
                  </a:cubicBezTo>
                  <a:cubicBezTo>
                    <a:pt x="75168" y="40616"/>
                    <a:pt x="75316" y="40610"/>
                    <a:pt x="75464" y="40610"/>
                  </a:cubicBezTo>
                  <a:cubicBezTo>
                    <a:pt x="75539" y="40610"/>
                    <a:pt x="75615" y="40611"/>
                    <a:pt x="75690" y="40611"/>
                  </a:cubicBezTo>
                  <a:cubicBezTo>
                    <a:pt x="75786" y="40611"/>
                    <a:pt x="75882" y="40608"/>
                    <a:pt x="75975" y="40596"/>
                  </a:cubicBezTo>
                  <a:cubicBezTo>
                    <a:pt x="76207" y="40566"/>
                    <a:pt x="76443" y="40562"/>
                    <a:pt x="76679" y="40562"/>
                  </a:cubicBezTo>
                  <a:cubicBezTo>
                    <a:pt x="76779" y="40562"/>
                    <a:pt x="76880" y="40563"/>
                    <a:pt x="76981" y="40563"/>
                  </a:cubicBezTo>
                  <a:cubicBezTo>
                    <a:pt x="77386" y="40563"/>
                    <a:pt x="77789" y="40549"/>
                    <a:pt x="78172" y="40415"/>
                  </a:cubicBezTo>
                  <a:cubicBezTo>
                    <a:pt x="78233" y="40395"/>
                    <a:pt x="78317" y="40357"/>
                    <a:pt x="78355" y="40357"/>
                  </a:cubicBezTo>
                  <a:cubicBezTo>
                    <a:pt x="78361" y="40357"/>
                    <a:pt x="78365" y="40358"/>
                    <a:pt x="78369" y="40360"/>
                  </a:cubicBezTo>
                  <a:cubicBezTo>
                    <a:pt x="78530" y="40469"/>
                    <a:pt x="78694" y="40503"/>
                    <a:pt x="78858" y="40503"/>
                  </a:cubicBezTo>
                  <a:cubicBezTo>
                    <a:pt x="79143" y="40503"/>
                    <a:pt x="79431" y="40400"/>
                    <a:pt x="79712" y="40400"/>
                  </a:cubicBezTo>
                  <a:cubicBezTo>
                    <a:pt x="79718" y="40400"/>
                    <a:pt x="79725" y="40400"/>
                    <a:pt x="79731" y="40400"/>
                  </a:cubicBezTo>
                  <a:cubicBezTo>
                    <a:pt x="79963" y="40415"/>
                    <a:pt x="80205" y="40473"/>
                    <a:pt x="80439" y="40473"/>
                  </a:cubicBezTo>
                  <a:cubicBezTo>
                    <a:pt x="80577" y="40473"/>
                    <a:pt x="80712" y="40453"/>
                    <a:pt x="80840" y="40392"/>
                  </a:cubicBezTo>
                  <a:cubicBezTo>
                    <a:pt x="81156" y="40243"/>
                    <a:pt x="81486" y="40188"/>
                    <a:pt x="81832" y="40141"/>
                  </a:cubicBezTo>
                  <a:cubicBezTo>
                    <a:pt x="81959" y="40124"/>
                    <a:pt x="82140" y="40149"/>
                    <a:pt x="82115" y="39999"/>
                  </a:cubicBezTo>
                  <a:cubicBezTo>
                    <a:pt x="82101" y="39892"/>
                    <a:pt x="82010" y="39867"/>
                    <a:pt x="81909" y="39867"/>
                  </a:cubicBezTo>
                  <a:cubicBezTo>
                    <a:pt x="81854" y="39867"/>
                    <a:pt x="81796" y="39875"/>
                    <a:pt x="81745" y="39880"/>
                  </a:cubicBezTo>
                  <a:cubicBezTo>
                    <a:pt x="81611" y="39890"/>
                    <a:pt x="81477" y="39954"/>
                    <a:pt x="81343" y="39954"/>
                  </a:cubicBezTo>
                  <a:cubicBezTo>
                    <a:pt x="81265" y="39954"/>
                    <a:pt x="81186" y="39932"/>
                    <a:pt x="81108" y="39865"/>
                  </a:cubicBezTo>
                  <a:cubicBezTo>
                    <a:pt x="80991" y="39766"/>
                    <a:pt x="80871" y="39726"/>
                    <a:pt x="80750" y="39726"/>
                  </a:cubicBezTo>
                  <a:cubicBezTo>
                    <a:pt x="80602" y="39726"/>
                    <a:pt x="80452" y="39786"/>
                    <a:pt x="80305" y="39873"/>
                  </a:cubicBezTo>
                  <a:cubicBezTo>
                    <a:pt x="80011" y="39892"/>
                    <a:pt x="79716" y="39899"/>
                    <a:pt x="79421" y="39899"/>
                  </a:cubicBezTo>
                  <a:cubicBezTo>
                    <a:pt x="78741" y="39899"/>
                    <a:pt x="78057" y="39863"/>
                    <a:pt x="77358" y="39863"/>
                  </a:cubicBezTo>
                  <a:cubicBezTo>
                    <a:pt x="77264" y="39863"/>
                    <a:pt x="77170" y="39864"/>
                    <a:pt x="77076" y="39865"/>
                  </a:cubicBezTo>
                  <a:cubicBezTo>
                    <a:pt x="77464" y="39621"/>
                    <a:pt x="77464" y="39621"/>
                    <a:pt x="78352" y="39604"/>
                  </a:cubicBezTo>
                  <a:cubicBezTo>
                    <a:pt x="78451" y="39659"/>
                    <a:pt x="78545" y="39680"/>
                    <a:pt x="78636" y="39680"/>
                  </a:cubicBezTo>
                  <a:cubicBezTo>
                    <a:pt x="78896" y="39680"/>
                    <a:pt x="79128" y="39510"/>
                    <a:pt x="79391" y="39510"/>
                  </a:cubicBezTo>
                  <a:cubicBezTo>
                    <a:pt x="79514" y="39580"/>
                    <a:pt x="79674" y="39614"/>
                    <a:pt x="79844" y="39614"/>
                  </a:cubicBezTo>
                  <a:cubicBezTo>
                    <a:pt x="80131" y="39614"/>
                    <a:pt x="80446" y="39519"/>
                    <a:pt x="80659" y="39346"/>
                  </a:cubicBezTo>
                  <a:cubicBezTo>
                    <a:pt x="80956" y="39365"/>
                    <a:pt x="81250" y="39416"/>
                    <a:pt x="81546" y="39416"/>
                  </a:cubicBezTo>
                  <a:cubicBezTo>
                    <a:pt x="81719" y="39416"/>
                    <a:pt x="81893" y="39398"/>
                    <a:pt x="82068" y="39346"/>
                  </a:cubicBezTo>
                  <a:cubicBezTo>
                    <a:pt x="81977" y="39260"/>
                    <a:pt x="81868" y="39213"/>
                    <a:pt x="81738" y="39213"/>
                  </a:cubicBezTo>
                  <a:cubicBezTo>
                    <a:pt x="81712" y="39213"/>
                    <a:pt x="81686" y="39215"/>
                    <a:pt x="81658" y="39219"/>
                  </a:cubicBezTo>
                  <a:cubicBezTo>
                    <a:pt x="81646" y="39220"/>
                    <a:pt x="81633" y="39220"/>
                    <a:pt x="81621" y="39220"/>
                  </a:cubicBezTo>
                  <a:cubicBezTo>
                    <a:pt x="81532" y="39220"/>
                    <a:pt x="81471" y="39193"/>
                    <a:pt x="81486" y="39109"/>
                  </a:cubicBezTo>
                  <a:cubicBezTo>
                    <a:pt x="81494" y="39015"/>
                    <a:pt x="81581" y="38983"/>
                    <a:pt x="81683" y="38983"/>
                  </a:cubicBezTo>
                  <a:cubicBezTo>
                    <a:pt x="81730" y="38983"/>
                    <a:pt x="81782" y="38981"/>
                    <a:pt x="81833" y="38981"/>
                  </a:cubicBezTo>
                  <a:cubicBezTo>
                    <a:pt x="81925" y="38981"/>
                    <a:pt x="82015" y="38987"/>
                    <a:pt x="82076" y="39022"/>
                  </a:cubicBezTo>
                  <a:cubicBezTo>
                    <a:pt x="82241" y="39113"/>
                    <a:pt x="82404" y="39154"/>
                    <a:pt x="82570" y="39154"/>
                  </a:cubicBezTo>
                  <a:cubicBezTo>
                    <a:pt x="82706" y="39154"/>
                    <a:pt x="82845" y="39127"/>
                    <a:pt x="82990" y="39077"/>
                  </a:cubicBezTo>
                  <a:cubicBezTo>
                    <a:pt x="83017" y="39069"/>
                    <a:pt x="83049" y="39066"/>
                    <a:pt x="83082" y="39066"/>
                  </a:cubicBezTo>
                  <a:cubicBezTo>
                    <a:pt x="83120" y="39066"/>
                    <a:pt x="83160" y="39069"/>
                    <a:pt x="83198" y="39069"/>
                  </a:cubicBezTo>
                  <a:cubicBezTo>
                    <a:pt x="83278" y="39069"/>
                    <a:pt x="83347" y="39055"/>
                    <a:pt x="83359" y="38968"/>
                  </a:cubicBezTo>
                  <a:cubicBezTo>
                    <a:pt x="83376" y="38841"/>
                    <a:pt x="83210" y="38771"/>
                    <a:pt x="83068" y="38714"/>
                  </a:cubicBezTo>
                  <a:cubicBezTo>
                    <a:pt x="82926" y="38495"/>
                    <a:pt x="82628" y="38510"/>
                    <a:pt x="82376" y="38456"/>
                  </a:cubicBezTo>
                  <a:cubicBezTo>
                    <a:pt x="82337" y="38423"/>
                    <a:pt x="82304" y="38393"/>
                    <a:pt x="82265" y="38361"/>
                  </a:cubicBezTo>
                  <a:cubicBezTo>
                    <a:pt x="82289" y="38219"/>
                    <a:pt x="82195" y="38030"/>
                    <a:pt x="82493" y="37998"/>
                  </a:cubicBezTo>
                  <a:cubicBezTo>
                    <a:pt x="82796" y="38238"/>
                    <a:pt x="83127" y="38369"/>
                    <a:pt x="83498" y="38369"/>
                  </a:cubicBezTo>
                  <a:cubicBezTo>
                    <a:pt x="83678" y="38369"/>
                    <a:pt x="83867" y="38338"/>
                    <a:pt x="84067" y="38274"/>
                  </a:cubicBezTo>
                  <a:cubicBezTo>
                    <a:pt x="84430" y="38157"/>
                    <a:pt x="84485" y="37874"/>
                    <a:pt x="84502" y="37668"/>
                  </a:cubicBezTo>
                  <a:cubicBezTo>
                    <a:pt x="84509" y="37578"/>
                    <a:pt x="84433" y="37558"/>
                    <a:pt x="84331" y="37558"/>
                  </a:cubicBezTo>
                  <a:cubicBezTo>
                    <a:pt x="84248" y="37558"/>
                    <a:pt x="84147" y="37572"/>
                    <a:pt x="84062" y="37572"/>
                  </a:cubicBezTo>
                  <a:cubicBezTo>
                    <a:pt x="84033" y="37572"/>
                    <a:pt x="84006" y="37570"/>
                    <a:pt x="83982" y="37566"/>
                  </a:cubicBezTo>
                  <a:cubicBezTo>
                    <a:pt x="83540" y="37496"/>
                    <a:pt x="82966" y="37613"/>
                    <a:pt x="82886" y="37054"/>
                  </a:cubicBezTo>
                  <a:cubicBezTo>
                    <a:pt x="82874" y="36960"/>
                    <a:pt x="82731" y="36941"/>
                    <a:pt x="82594" y="36941"/>
                  </a:cubicBezTo>
                  <a:cubicBezTo>
                    <a:pt x="82560" y="36941"/>
                    <a:pt x="82525" y="36942"/>
                    <a:pt x="82493" y="36944"/>
                  </a:cubicBezTo>
                  <a:lnTo>
                    <a:pt x="82493" y="36936"/>
                  </a:lnTo>
                  <a:cubicBezTo>
                    <a:pt x="82406" y="36929"/>
                    <a:pt x="82312" y="36919"/>
                    <a:pt x="82265" y="36850"/>
                  </a:cubicBezTo>
                  <a:cubicBezTo>
                    <a:pt x="82272" y="36661"/>
                    <a:pt x="82493" y="36566"/>
                    <a:pt x="82508" y="36330"/>
                  </a:cubicBezTo>
                  <a:cubicBezTo>
                    <a:pt x="82520" y="36113"/>
                    <a:pt x="82441" y="36062"/>
                    <a:pt x="82341" y="36062"/>
                  </a:cubicBezTo>
                  <a:cubicBezTo>
                    <a:pt x="82250" y="36062"/>
                    <a:pt x="82142" y="36104"/>
                    <a:pt x="82068" y="36104"/>
                  </a:cubicBezTo>
                  <a:cubicBezTo>
                    <a:pt x="82042" y="36104"/>
                    <a:pt x="82021" y="36099"/>
                    <a:pt x="82006" y="36086"/>
                  </a:cubicBezTo>
                  <a:cubicBezTo>
                    <a:pt x="81874" y="35970"/>
                    <a:pt x="81784" y="35926"/>
                    <a:pt x="81720" y="35926"/>
                  </a:cubicBezTo>
                  <a:cubicBezTo>
                    <a:pt x="81587" y="35926"/>
                    <a:pt x="81560" y="36109"/>
                    <a:pt x="81486" y="36220"/>
                  </a:cubicBezTo>
                  <a:cubicBezTo>
                    <a:pt x="81522" y="36258"/>
                    <a:pt x="81565" y="36270"/>
                    <a:pt x="81610" y="36270"/>
                  </a:cubicBezTo>
                  <a:cubicBezTo>
                    <a:pt x="81690" y="36270"/>
                    <a:pt x="81778" y="36231"/>
                    <a:pt x="81850" y="36231"/>
                  </a:cubicBezTo>
                  <a:cubicBezTo>
                    <a:pt x="81903" y="36231"/>
                    <a:pt x="81948" y="36253"/>
                    <a:pt x="81974" y="36330"/>
                  </a:cubicBezTo>
                  <a:cubicBezTo>
                    <a:pt x="81989" y="36370"/>
                    <a:pt x="81864" y="36432"/>
                    <a:pt x="81809" y="36487"/>
                  </a:cubicBezTo>
                  <a:cubicBezTo>
                    <a:pt x="81773" y="36479"/>
                    <a:pt x="81735" y="36476"/>
                    <a:pt x="81697" y="36476"/>
                  </a:cubicBezTo>
                  <a:cubicBezTo>
                    <a:pt x="81522" y="36476"/>
                    <a:pt x="81331" y="36539"/>
                    <a:pt x="81159" y="36539"/>
                  </a:cubicBezTo>
                  <a:cubicBezTo>
                    <a:pt x="81008" y="36539"/>
                    <a:pt x="80872" y="36492"/>
                    <a:pt x="80770" y="36315"/>
                  </a:cubicBezTo>
                  <a:cubicBezTo>
                    <a:pt x="80753" y="36315"/>
                    <a:pt x="80746" y="36305"/>
                    <a:pt x="80738" y="36290"/>
                  </a:cubicBezTo>
                  <a:lnTo>
                    <a:pt x="80738" y="36290"/>
                  </a:lnTo>
                  <a:cubicBezTo>
                    <a:pt x="80746" y="36298"/>
                    <a:pt x="80761" y="36305"/>
                    <a:pt x="80770" y="36315"/>
                  </a:cubicBezTo>
                  <a:cubicBezTo>
                    <a:pt x="80794" y="35931"/>
                    <a:pt x="80534" y="35864"/>
                    <a:pt x="80212" y="35864"/>
                  </a:cubicBezTo>
                  <a:cubicBezTo>
                    <a:pt x="80130" y="35864"/>
                    <a:pt x="80044" y="35868"/>
                    <a:pt x="79958" y="35873"/>
                  </a:cubicBezTo>
                  <a:lnTo>
                    <a:pt x="79950" y="35873"/>
                  </a:lnTo>
                  <a:cubicBezTo>
                    <a:pt x="79731" y="35873"/>
                    <a:pt x="79502" y="35873"/>
                    <a:pt x="79281" y="35865"/>
                  </a:cubicBezTo>
                  <a:lnTo>
                    <a:pt x="79281" y="35873"/>
                  </a:lnTo>
                  <a:lnTo>
                    <a:pt x="78352" y="35873"/>
                  </a:lnTo>
                  <a:cubicBezTo>
                    <a:pt x="78314" y="35873"/>
                    <a:pt x="78274" y="35873"/>
                    <a:pt x="78242" y="35865"/>
                  </a:cubicBezTo>
                  <a:cubicBezTo>
                    <a:pt x="78013" y="35432"/>
                    <a:pt x="78013" y="35432"/>
                    <a:pt x="78580" y="35243"/>
                  </a:cubicBezTo>
                  <a:cubicBezTo>
                    <a:pt x="78660" y="35189"/>
                    <a:pt x="78739" y="35124"/>
                    <a:pt x="78816" y="35070"/>
                  </a:cubicBezTo>
                  <a:cubicBezTo>
                    <a:pt x="78880" y="35050"/>
                    <a:pt x="78948" y="34997"/>
                    <a:pt x="79002" y="34997"/>
                  </a:cubicBezTo>
                  <a:cubicBezTo>
                    <a:pt x="79009" y="34997"/>
                    <a:pt x="79016" y="34998"/>
                    <a:pt x="79022" y="35000"/>
                  </a:cubicBezTo>
                  <a:cubicBezTo>
                    <a:pt x="79183" y="35045"/>
                    <a:pt x="79341" y="35063"/>
                    <a:pt x="79497" y="35063"/>
                  </a:cubicBezTo>
                  <a:cubicBezTo>
                    <a:pt x="80029" y="35063"/>
                    <a:pt x="80538" y="34857"/>
                    <a:pt x="81071" y="34857"/>
                  </a:cubicBezTo>
                  <a:cubicBezTo>
                    <a:pt x="81130" y="34857"/>
                    <a:pt x="81190" y="34860"/>
                    <a:pt x="81250" y="34866"/>
                  </a:cubicBezTo>
                  <a:cubicBezTo>
                    <a:pt x="81254" y="34866"/>
                    <a:pt x="81259" y="34866"/>
                    <a:pt x="81263" y="34866"/>
                  </a:cubicBezTo>
                  <a:cubicBezTo>
                    <a:pt x="81362" y="34866"/>
                    <a:pt x="81474" y="34784"/>
                    <a:pt x="81588" y="34739"/>
                  </a:cubicBezTo>
                  <a:cubicBezTo>
                    <a:pt x="81501" y="34662"/>
                    <a:pt x="81439" y="34542"/>
                    <a:pt x="81337" y="34510"/>
                  </a:cubicBezTo>
                  <a:cubicBezTo>
                    <a:pt x="81086" y="34433"/>
                    <a:pt x="80825" y="34351"/>
                    <a:pt x="80551" y="34351"/>
                  </a:cubicBezTo>
                  <a:cubicBezTo>
                    <a:pt x="80465" y="34351"/>
                    <a:pt x="80377" y="34359"/>
                    <a:pt x="80288" y="34378"/>
                  </a:cubicBezTo>
                  <a:cubicBezTo>
                    <a:pt x="80211" y="34393"/>
                    <a:pt x="80139" y="34402"/>
                    <a:pt x="80070" y="34402"/>
                  </a:cubicBezTo>
                  <a:cubicBezTo>
                    <a:pt x="79915" y="34402"/>
                    <a:pt x="79778" y="34355"/>
                    <a:pt x="79636" y="34219"/>
                  </a:cubicBezTo>
                  <a:cubicBezTo>
                    <a:pt x="80171" y="34142"/>
                    <a:pt x="80666" y="34165"/>
                    <a:pt x="81116" y="34000"/>
                  </a:cubicBezTo>
                  <a:cubicBezTo>
                    <a:pt x="81315" y="33874"/>
                    <a:pt x="81544" y="33818"/>
                    <a:pt x="81806" y="33818"/>
                  </a:cubicBezTo>
                  <a:cubicBezTo>
                    <a:pt x="81823" y="33818"/>
                    <a:pt x="81840" y="33818"/>
                    <a:pt x="81857" y="33819"/>
                  </a:cubicBezTo>
                  <a:cubicBezTo>
                    <a:pt x="81995" y="33823"/>
                    <a:pt x="82133" y="33824"/>
                    <a:pt x="82272" y="33824"/>
                  </a:cubicBezTo>
                  <a:cubicBezTo>
                    <a:pt x="82584" y="33824"/>
                    <a:pt x="82898" y="33817"/>
                    <a:pt x="83212" y="33817"/>
                  </a:cubicBezTo>
                  <a:cubicBezTo>
                    <a:pt x="83292" y="33817"/>
                    <a:pt x="83373" y="33818"/>
                    <a:pt x="83453" y="33819"/>
                  </a:cubicBezTo>
                  <a:cubicBezTo>
                    <a:pt x="83850" y="33819"/>
                    <a:pt x="84165" y="33582"/>
                    <a:pt x="84557" y="33582"/>
                  </a:cubicBezTo>
                  <a:cubicBezTo>
                    <a:pt x="84570" y="33582"/>
                    <a:pt x="84583" y="33582"/>
                    <a:pt x="84596" y="33583"/>
                  </a:cubicBezTo>
                  <a:cubicBezTo>
                    <a:pt x="84672" y="33585"/>
                    <a:pt x="84748" y="33587"/>
                    <a:pt x="84824" y="33587"/>
                  </a:cubicBezTo>
                  <a:cubicBezTo>
                    <a:pt x="85828" y="33587"/>
                    <a:pt x="86796" y="33356"/>
                    <a:pt x="87784" y="33282"/>
                  </a:cubicBezTo>
                  <a:cubicBezTo>
                    <a:pt x="87871" y="33230"/>
                    <a:pt x="87962" y="33212"/>
                    <a:pt x="88055" y="33212"/>
                  </a:cubicBezTo>
                  <a:cubicBezTo>
                    <a:pt x="88250" y="33212"/>
                    <a:pt x="88453" y="33289"/>
                    <a:pt x="88648" y="33289"/>
                  </a:cubicBezTo>
                  <a:cubicBezTo>
                    <a:pt x="88749" y="33289"/>
                    <a:pt x="88848" y="33268"/>
                    <a:pt x="88942" y="33205"/>
                  </a:cubicBezTo>
                  <a:cubicBezTo>
                    <a:pt x="89233" y="33157"/>
                    <a:pt x="89477" y="33055"/>
                    <a:pt x="89634" y="32849"/>
                  </a:cubicBezTo>
                  <a:cubicBezTo>
                    <a:pt x="89683" y="32837"/>
                    <a:pt x="89736" y="32833"/>
                    <a:pt x="89791" y="32833"/>
                  </a:cubicBezTo>
                  <a:cubicBezTo>
                    <a:pt x="89906" y="32833"/>
                    <a:pt x="90029" y="32851"/>
                    <a:pt x="90144" y="32851"/>
                  </a:cubicBezTo>
                  <a:cubicBezTo>
                    <a:pt x="90325" y="32851"/>
                    <a:pt x="90483" y="32806"/>
                    <a:pt x="90548" y="32574"/>
                  </a:cubicBezTo>
                  <a:cubicBezTo>
                    <a:pt x="90822" y="32424"/>
                    <a:pt x="91153" y="32456"/>
                    <a:pt x="91461" y="32394"/>
                  </a:cubicBezTo>
                  <a:cubicBezTo>
                    <a:pt x="92020" y="32275"/>
                    <a:pt x="92547" y="32118"/>
                    <a:pt x="92846" y="31686"/>
                  </a:cubicBezTo>
                  <a:cubicBezTo>
                    <a:pt x="93343" y="31629"/>
                    <a:pt x="93405" y="31251"/>
                    <a:pt x="93657" y="31032"/>
                  </a:cubicBezTo>
                  <a:cubicBezTo>
                    <a:pt x="93528" y="30900"/>
                    <a:pt x="93401" y="30854"/>
                    <a:pt x="93276" y="30854"/>
                  </a:cubicBezTo>
                  <a:cubicBezTo>
                    <a:pt x="93080" y="30854"/>
                    <a:pt x="92886" y="30967"/>
                    <a:pt x="92689" y="31039"/>
                  </a:cubicBezTo>
                  <a:cubicBezTo>
                    <a:pt x="92665" y="31039"/>
                    <a:pt x="92642" y="31047"/>
                    <a:pt x="92617" y="31062"/>
                  </a:cubicBezTo>
                  <a:cubicBezTo>
                    <a:pt x="92575" y="30830"/>
                    <a:pt x="92418" y="30704"/>
                    <a:pt x="92136" y="30704"/>
                  </a:cubicBezTo>
                  <a:cubicBezTo>
                    <a:pt x="92104" y="30704"/>
                    <a:pt x="92071" y="30705"/>
                    <a:pt x="92035" y="30709"/>
                  </a:cubicBezTo>
                  <a:cubicBezTo>
                    <a:pt x="91948" y="30709"/>
                    <a:pt x="91854" y="30716"/>
                    <a:pt x="91807" y="30788"/>
                  </a:cubicBezTo>
                  <a:cubicBezTo>
                    <a:pt x="91571" y="30669"/>
                    <a:pt x="91861" y="30465"/>
                    <a:pt x="91682" y="30338"/>
                  </a:cubicBezTo>
                  <a:cubicBezTo>
                    <a:pt x="91744" y="30095"/>
                    <a:pt x="91996" y="29976"/>
                    <a:pt x="92239" y="29866"/>
                  </a:cubicBezTo>
                  <a:cubicBezTo>
                    <a:pt x="92411" y="29787"/>
                    <a:pt x="92559" y="29655"/>
                    <a:pt x="92764" y="29655"/>
                  </a:cubicBezTo>
                  <a:cubicBezTo>
                    <a:pt x="92823" y="29655"/>
                    <a:pt x="92887" y="29666"/>
                    <a:pt x="92957" y="29692"/>
                  </a:cubicBezTo>
                  <a:cubicBezTo>
                    <a:pt x="93126" y="29756"/>
                    <a:pt x="93277" y="29788"/>
                    <a:pt x="93409" y="29788"/>
                  </a:cubicBezTo>
                  <a:cubicBezTo>
                    <a:pt x="93700" y="29788"/>
                    <a:pt x="93899" y="29632"/>
                    <a:pt x="93997" y="29324"/>
                  </a:cubicBezTo>
                  <a:cubicBezTo>
                    <a:pt x="94176" y="28764"/>
                    <a:pt x="94390" y="28220"/>
                    <a:pt x="95193" y="27992"/>
                  </a:cubicBezTo>
                  <a:cubicBezTo>
                    <a:pt x="95280" y="27969"/>
                    <a:pt x="95310" y="27842"/>
                    <a:pt x="95367" y="27772"/>
                  </a:cubicBezTo>
                  <a:cubicBezTo>
                    <a:pt x="95625" y="27457"/>
                    <a:pt x="95452" y="27340"/>
                    <a:pt x="95043" y="27323"/>
                  </a:cubicBezTo>
                  <a:cubicBezTo>
                    <a:pt x="94648" y="27181"/>
                    <a:pt x="94169" y="27094"/>
                    <a:pt x="94469" y="26614"/>
                  </a:cubicBezTo>
                  <a:lnTo>
                    <a:pt x="94469" y="26614"/>
                  </a:lnTo>
                  <a:cubicBezTo>
                    <a:pt x="94495" y="26617"/>
                    <a:pt x="94521" y="26618"/>
                    <a:pt x="94548" y="26618"/>
                  </a:cubicBezTo>
                  <a:cubicBezTo>
                    <a:pt x="94681" y="26618"/>
                    <a:pt x="94822" y="26592"/>
                    <a:pt x="94953" y="26592"/>
                  </a:cubicBezTo>
                  <a:cubicBezTo>
                    <a:pt x="95059" y="26592"/>
                    <a:pt x="95158" y="26609"/>
                    <a:pt x="95240" y="26669"/>
                  </a:cubicBezTo>
                  <a:cubicBezTo>
                    <a:pt x="95411" y="26788"/>
                    <a:pt x="95576" y="26834"/>
                    <a:pt x="95741" y="26834"/>
                  </a:cubicBezTo>
                  <a:cubicBezTo>
                    <a:pt x="95926" y="26834"/>
                    <a:pt x="96111" y="26776"/>
                    <a:pt x="96302" y="26701"/>
                  </a:cubicBezTo>
                  <a:lnTo>
                    <a:pt x="96302" y="26614"/>
                  </a:lnTo>
                  <a:cubicBezTo>
                    <a:pt x="96105" y="26489"/>
                    <a:pt x="96207" y="26308"/>
                    <a:pt x="96130" y="26159"/>
                  </a:cubicBezTo>
                  <a:cubicBezTo>
                    <a:pt x="95886" y="25702"/>
                    <a:pt x="95255" y="25378"/>
                    <a:pt x="95374" y="24804"/>
                  </a:cubicBezTo>
                  <a:cubicBezTo>
                    <a:pt x="95374" y="24789"/>
                    <a:pt x="95327" y="24749"/>
                    <a:pt x="95319" y="24749"/>
                  </a:cubicBezTo>
                  <a:cubicBezTo>
                    <a:pt x="95287" y="24753"/>
                    <a:pt x="95254" y="24755"/>
                    <a:pt x="95220" y="24755"/>
                  </a:cubicBezTo>
                  <a:cubicBezTo>
                    <a:pt x="94859" y="24755"/>
                    <a:pt x="94461" y="24545"/>
                    <a:pt x="94227" y="24545"/>
                  </a:cubicBezTo>
                  <a:cubicBezTo>
                    <a:pt x="94179" y="24545"/>
                    <a:pt x="94138" y="24554"/>
                    <a:pt x="94106" y="24575"/>
                  </a:cubicBezTo>
                  <a:cubicBezTo>
                    <a:pt x="93981" y="24653"/>
                    <a:pt x="93854" y="24679"/>
                    <a:pt x="93727" y="24679"/>
                  </a:cubicBezTo>
                  <a:cubicBezTo>
                    <a:pt x="93459" y="24679"/>
                    <a:pt x="93192" y="24562"/>
                    <a:pt x="92943" y="24562"/>
                  </a:cubicBezTo>
                  <a:cubicBezTo>
                    <a:pt x="92808" y="24562"/>
                    <a:pt x="92678" y="24596"/>
                    <a:pt x="92555" y="24702"/>
                  </a:cubicBezTo>
                  <a:cubicBezTo>
                    <a:pt x="92541" y="24713"/>
                    <a:pt x="92527" y="24717"/>
                    <a:pt x="92512" y="24717"/>
                  </a:cubicBezTo>
                  <a:cubicBezTo>
                    <a:pt x="92454" y="24717"/>
                    <a:pt x="92397" y="24639"/>
                    <a:pt x="92391" y="24575"/>
                  </a:cubicBezTo>
                  <a:cubicBezTo>
                    <a:pt x="92381" y="24449"/>
                    <a:pt x="92319" y="24347"/>
                    <a:pt x="92162" y="24292"/>
                  </a:cubicBezTo>
                  <a:cubicBezTo>
                    <a:pt x="92145" y="24165"/>
                    <a:pt x="92075" y="24080"/>
                    <a:pt x="91926" y="24033"/>
                  </a:cubicBezTo>
                  <a:cubicBezTo>
                    <a:pt x="91814" y="23899"/>
                    <a:pt x="91618" y="23772"/>
                    <a:pt x="91814" y="23591"/>
                  </a:cubicBezTo>
                  <a:cubicBezTo>
                    <a:pt x="91901" y="23520"/>
                    <a:pt x="91987" y="23496"/>
                    <a:pt x="92072" y="23496"/>
                  </a:cubicBezTo>
                  <a:cubicBezTo>
                    <a:pt x="92255" y="23496"/>
                    <a:pt x="92436" y="23606"/>
                    <a:pt x="92619" y="23606"/>
                  </a:cubicBezTo>
                  <a:cubicBezTo>
                    <a:pt x="92655" y="23606"/>
                    <a:pt x="92692" y="23601"/>
                    <a:pt x="92729" y="23591"/>
                  </a:cubicBezTo>
                  <a:cubicBezTo>
                    <a:pt x="92827" y="23600"/>
                    <a:pt x="92910" y="23605"/>
                    <a:pt x="92979" y="23605"/>
                  </a:cubicBezTo>
                  <a:cubicBezTo>
                    <a:pt x="93280" y="23605"/>
                    <a:pt x="93316" y="23510"/>
                    <a:pt x="93201" y="23221"/>
                  </a:cubicBezTo>
                  <a:cubicBezTo>
                    <a:pt x="92925" y="23143"/>
                    <a:pt x="92657" y="23056"/>
                    <a:pt x="92381" y="22969"/>
                  </a:cubicBezTo>
                  <a:cubicBezTo>
                    <a:pt x="92376" y="22970"/>
                    <a:pt x="92371" y="22970"/>
                    <a:pt x="92366" y="22970"/>
                  </a:cubicBezTo>
                  <a:cubicBezTo>
                    <a:pt x="92180" y="22970"/>
                    <a:pt x="92086" y="22834"/>
                    <a:pt x="91926" y="22788"/>
                  </a:cubicBezTo>
                  <a:cubicBezTo>
                    <a:pt x="91861" y="22624"/>
                    <a:pt x="91665" y="22497"/>
                    <a:pt x="91759" y="22293"/>
                  </a:cubicBezTo>
                  <a:cubicBezTo>
                    <a:pt x="91824" y="22174"/>
                    <a:pt x="91690" y="22087"/>
                    <a:pt x="91555" y="22087"/>
                  </a:cubicBezTo>
                  <a:cubicBezTo>
                    <a:pt x="91393" y="22087"/>
                    <a:pt x="91240" y="21994"/>
                    <a:pt x="91080" y="21994"/>
                  </a:cubicBezTo>
                  <a:cubicBezTo>
                    <a:pt x="91022" y="21994"/>
                    <a:pt x="90962" y="22007"/>
                    <a:pt x="90902" y="22040"/>
                  </a:cubicBezTo>
                  <a:cubicBezTo>
                    <a:pt x="90803" y="22102"/>
                    <a:pt x="90777" y="22229"/>
                    <a:pt x="90918" y="22229"/>
                  </a:cubicBezTo>
                  <a:cubicBezTo>
                    <a:pt x="90923" y="22229"/>
                    <a:pt x="90928" y="22229"/>
                    <a:pt x="90934" y="22229"/>
                  </a:cubicBezTo>
                  <a:cubicBezTo>
                    <a:pt x="90942" y="22229"/>
                    <a:pt x="90949" y="22229"/>
                    <a:pt x="90957" y="22229"/>
                  </a:cubicBezTo>
                  <a:cubicBezTo>
                    <a:pt x="91537" y="22229"/>
                    <a:pt x="91420" y="22508"/>
                    <a:pt x="91351" y="22780"/>
                  </a:cubicBezTo>
                  <a:cubicBezTo>
                    <a:pt x="91346" y="22781"/>
                    <a:pt x="91340" y="22781"/>
                    <a:pt x="91335" y="22781"/>
                  </a:cubicBezTo>
                  <a:cubicBezTo>
                    <a:pt x="91183" y="22781"/>
                    <a:pt x="91150" y="22676"/>
                    <a:pt x="91051" y="22616"/>
                  </a:cubicBezTo>
                  <a:cubicBezTo>
                    <a:pt x="90854" y="22487"/>
                    <a:pt x="90650" y="22353"/>
                    <a:pt x="90401" y="22353"/>
                  </a:cubicBezTo>
                  <a:cubicBezTo>
                    <a:pt x="90300" y="22353"/>
                    <a:pt x="90193" y="22375"/>
                    <a:pt x="90076" y="22427"/>
                  </a:cubicBezTo>
                  <a:cubicBezTo>
                    <a:pt x="89971" y="22476"/>
                    <a:pt x="89862" y="22525"/>
                    <a:pt x="89736" y="22525"/>
                  </a:cubicBezTo>
                  <a:cubicBezTo>
                    <a:pt x="89701" y="22525"/>
                    <a:pt x="89664" y="22521"/>
                    <a:pt x="89626" y="22512"/>
                  </a:cubicBezTo>
                  <a:cubicBezTo>
                    <a:pt x="89530" y="22457"/>
                    <a:pt x="89423" y="22442"/>
                    <a:pt x="89311" y="22442"/>
                  </a:cubicBezTo>
                  <a:cubicBezTo>
                    <a:pt x="89175" y="22442"/>
                    <a:pt x="89032" y="22465"/>
                    <a:pt x="88895" y="22465"/>
                  </a:cubicBezTo>
                  <a:cubicBezTo>
                    <a:pt x="88740" y="22465"/>
                    <a:pt x="88593" y="22436"/>
                    <a:pt x="88470" y="22316"/>
                  </a:cubicBezTo>
                  <a:cubicBezTo>
                    <a:pt x="88470" y="22316"/>
                    <a:pt x="88438" y="22333"/>
                    <a:pt x="88430" y="22340"/>
                  </a:cubicBezTo>
                  <a:cubicBezTo>
                    <a:pt x="88202" y="22544"/>
                    <a:pt x="87846" y="22529"/>
                    <a:pt x="87555" y="22607"/>
                  </a:cubicBezTo>
                  <a:cubicBezTo>
                    <a:pt x="87446" y="22544"/>
                    <a:pt x="87336" y="22482"/>
                    <a:pt x="87225" y="22427"/>
                  </a:cubicBezTo>
                  <a:cubicBezTo>
                    <a:pt x="87202" y="22402"/>
                    <a:pt x="87177" y="22380"/>
                    <a:pt x="87147" y="22363"/>
                  </a:cubicBezTo>
                  <a:cubicBezTo>
                    <a:pt x="86847" y="22181"/>
                    <a:pt x="86083" y="22387"/>
                    <a:pt x="86297" y="21766"/>
                  </a:cubicBezTo>
                  <a:cubicBezTo>
                    <a:pt x="86304" y="21757"/>
                    <a:pt x="86220" y="21725"/>
                    <a:pt x="86169" y="21725"/>
                  </a:cubicBezTo>
                  <a:cubicBezTo>
                    <a:pt x="86164" y="21725"/>
                    <a:pt x="86159" y="21725"/>
                    <a:pt x="86155" y="21726"/>
                  </a:cubicBezTo>
                  <a:cubicBezTo>
                    <a:pt x="86135" y="21728"/>
                    <a:pt x="86115" y="21729"/>
                    <a:pt x="86095" y="21729"/>
                  </a:cubicBezTo>
                  <a:cubicBezTo>
                    <a:pt x="85858" y="21729"/>
                    <a:pt x="85680" y="21610"/>
                    <a:pt x="85469" y="21552"/>
                  </a:cubicBezTo>
                  <a:cubicBezTo>
                    <a:pt x="85309" y="21512"/>
                    <a:pt x="85138" y="21437"/>
                    <a:pt x="84966" y="21437"/>
                  </a:cubicBezTo>
                  <a:cubicBezTo>
                    <a:pt x="84869" y="21437"/>
                    <a:pt x="84771" y="21461"/>
                    <a:pt x="84674" y="21530"/>
                  </a:cubicBezTo>
                  <a:cubicBezTo>
                    <a:pt x="84604" y="21537"/>
                    <a:pt x="84525" y="21537"/>
                    <a:pt x="84455" y="21537"/>
                  </a:cubicBezTo>
                  <a:cubicBezTo>
                    <a:pt x="84368" y="21418"/>
                    <a:pt x="84013" y="21388"/>
                    <a:pt x="84171" y="21222"/>
                  </a:cubicBezTo>
                  <a:cubicBezTo>
                    <a:pt x="84359" y="21020"/>
                    <a:pt x="84374" y="20644"/>
                    <a:pt x="84839" y="20644"/>
                  </a:cubicBezTo>
                  <a:cubicBezTo>
                    <a:pt x="84862" y="20644"/>
                    <a:pt x="84885" y="20645"/>
                    <a:pt x="84910" y="20647"/>
                  </a:cubicBezTo>
                  <a:cubicBezTo>
                    <a:pt x="85226" y="20789"/>
                    <a:pt x="85407" y="21072"/>
                    <a:pt x="85808" y="21104"/>
                  </a:cubicBezTo>
                  <a:cubicBezTo>
                    <a:pt x="85879" y="21152"/>
                    <a:pt x="85942" y="21214"/>
                    <a:pt x="86021" y="21246"/>
                  </a:cubicBezTo>
                  <a:cubicBezTo>
                    <a:pt x="86284" y="21338"/>
                    <a:pt x="86429" y="21389"/>
                    <a:pt x="86527" y="21389"/>
                  </a:cubicBezTo>
                  <a:cubicBezTo>
                    <a:pt x="86647" y="21389"/>
                    <a:pt x="86700" y="21315"/>
                    <a:pt x="86817" y="21152"/>
                  </a:cubicBezTo>
                  <a:cubicBezTo>
                    <a:pt x="86824" y="21142"/>
                    <a:pt x="86839" y="21127"/>
                    <a:pt x="86854" y="21127"/>
                  </a:cubicBezTo>
                  <a:cubicBezTo>
                    <a:pt x="86880" y="21130"/>
                    <a:pt x="86904" y="21131"/>
                    <a:pt x="86926" y="21131"/>
                  </a:cubicBezTo>
                  <a:cubicBezTo>
                    <a:pt x="87313" y="21131"/>
                    <a:pt x="87199" y="20758"/>
                    <a:pt x="87446" y="20647"/>
                  </a:cubicBezTo>
                  <a:lnTo>
                    <a:pt x="87453" y="20640"/>
                  </a:lnTo>
                  <a:cubicBezTo>
                    <a:pt x="87620" y="20498"/>
                    <a:pt x="87674" y="20316"/>
                    <a:pt x="87548" y="20167"/>
                  </a:cubicBezTo>
                  <a:cubicBezTo>
                    <a:pt x="87264" y="19812"/>
                    <a:pt x="87210" y="19404"/>
                    <a:pt x="86988" y="19034"/>
                  </a:cubicBezTo>
                  <a:cubicBezTo>
                    <a:pt x="86988" y="19009"/>
                    <a:pt x="86981" y="18986"/>
                    <a:pt x="86973" y="18962"/>
                  </a:cubicBezTo>
                  <a:cubicBezTo>
                    <a:pt x="86900" y="18833"/>
                    <a:pt x="86805" y="18795"/>
                    <a:pt x="86701" y="18795"/>
                  </a:cubicBezTo>
                  <a:cubicBezTo>
                    <a:pt x="86570" y="18795"/>
                    <a:pt x="86424" y="18855"/>
                    <a:pt x="86287" y="18867"/>
                  </a:cubicBezTo>
                  <a:lnTo>
                    <a:pt x="86185" y="18867"/>
                  </a:lnTo>
                  <a:cubicBezTo>
                    <a:pt x="86163" y="18616"/>
                    <a:pt x="86068" y="18402"/>
                    <a:pt x="85738" y="18300"/>
                  </a:cubicBezTo>
                  <a:cubicBezTo>
                    <a:pt x="85686" y="18284"/>
                    <a:pt x="85641" y="18277"/>
                    <a:pt x="85601" y="18277"/>
                  </a:cubicBezTo>
                  <a:cubicBezTo>
                    <a:pt x="85428" y="18277"/>
                    <a:pt x="85353" y="18411"/>
                    <a:pt x="85258" y="18514"/>
                  </a:cubicBezTo>
                  <a:cubicBezTo>
                    <a:pt x="85182" y="18575"/>
                    <a:pt x="85095" y="18587"/>
                    <a:pt x="85005" y="18587"/>
                  </a:cubicBezTo>
                  <a:cubicBezTo>
                    <a:pt x="84948" y="18587"/>
                    <a:pt x="84891" y="18582"/>
                    <a:pt x="84834" y="18582"/>
                  </a:cubicBezTo>
                  <a:cubicBezTo>
                    <a:pt x="84782" y="18582"/>
                    <a:pt x="84731" y="18586"/>
                    <a:pt x="84681" y="18601"/>
                  </a:cubicBezTo>
                  <a:lnTo>
                    <a:pt x="84681" y="18591"/>
                  </a:lnTo>
                  <a:cubicBezTo>
                    <a:pt x="84107" y="18497"/>
                    <a:pt x="83485" y="18489"/>
                    <a:pt x="83249" y="17915"/>
                  </a:cubicBezTo>
                  <a:cubicBezTo>
                    <a:pt x="83197" y="17790"/>
                    <a:pt x="83075" y="17714"/>
                    <a:pt x="82933" y="17714"/>
                  </a:cubicBezTo>
                  <a:cubicBezTo>
                    <a:pt x="82816" y="17714"/>
                    <a:pt x="82686" y="17766"/>
                    <a:pt x="82573" y="17883"/>
                  </a:cubicBezTo>
                  <a:cubicBezTo>
                    <a:pt x="82493" y="17955"/>
                    <a:pt x="82391" y="17987"/>
                    <a:pt x="82265" y="17994"/>
                  </a:cubicBezTo>
                  <a:cubicBezTo>
                    <a:pt x="82187" y="17955"/>
                    <a:pt x="82108" y="17922"/>
                    <a:pt x="82029" y="17892"/>
                  </a:cubicBezTo>
                  <a:cubicBezTo>
                    <a:pt x="81927" y="17798"/>
                    <a:pt x="81825" y="17703"/>
                    <a:pt x="81715" y="17609"/>
                  </a:cubicBezTo>
                  <a:cubicBezTo>
                    <a:pt x="81790" y="17436"/>
                    <a:pt x="81881" y="17213"/>
                    <a:pt x="82074" y="17213"/>
                  </a:cubicBezTo>
                  <a:cubicBezTo>
                    <a:pt x="82144" y="17213"/>
                    <a:pt x="82228" y="17243"/>
                    <a:pt x="82329" y="17316"/>
                  </a:cubicBezTo>
                  <a:cubicBezTo>
                    <a:pt x="82573" y="17505"/>
                    <a:pt x="82792" y="17529"/>
                    <a:pt x="83068" y="17529"/>
                  </a:cubicBezTo>
                  <a:cubicBezTo>
                    <a:pt x="83273" y="17658"/>
                    <a:pt x="83473" y="17837"/>
                    <a:pt x="83685" y="17837"/>
                  </a:cubicBezTo>
                  <a:cubicBezTo>
                    <a:pt x="83822" y="17837"/>
                    <a:pt x="83963" y="17763"/>
                    <a:pt x="84115" y="17552"/>
                  </a:cubicBezTo>
                  <a:cubicBezTo>
                    <a:pt x="84157" y="17492"/>
                    <a:pt x="84205" y="17467"/>
                    <a:pt x="84248" y="17467"/>
                  </a:cubicBezTo>
                  <a:cubicBezTo>
                    <a:pt x="84318" y="17467"/>
                    <a:pt x="84375" y="17534"/>
                    <a:pt x="84375" y="17632"/>
                  </a:cubicBezTo>
                  <a:cubicBezTo>
                    <a:pt x="84375" y="17736"/>
                    <a:pt x="84424" y="17797"/>
                    <a:pt x="84492" y="17797"/>
                  </a:cubicBezTo>
                  <a:cubicBezTo>
                    <a:pt x="84526" y="17797"/>
                    <a:pt x="84565" y="17782"/>
                    <a:pt x="84604" y="17751"/>
                  </a:cubicBezTo>
                  <a:cubicBezTo>
                    <a:pt x="84753" y="17624"/>
                    <a:pt x="84721" y="17435"/>
                    <a:pt x="84612" y="17293"/>
                  </a:cubicBezTo>
                  <a:cubicBezTo>
                    <a:pt x="84546" y="17211"/>
                    <a:pt x="84459" y="17176"/>
                    <a:pt x="84363" y="17176"/>
                  </a:cubicBezTo>
                  <a:cubicBezTo>
                    <a:pt x="84284" y="17176"/>
                    <a:pt x="84199" y="17199"/>
                    <a:pt x="84115" y="17239"/>
                  </a:cubicBezTo>
                  <a:cubicBezTo>
                    <a:pt x="83990" y="17293"/>
                    <a:pt x="84013" y="17467"/>
                    <a:pt x="83793" y="17467"/>
                  </a:cubicBezTo>
                  <a:cubicBezTo>
                    <a:pt x="83754" y="17341"/>
                    <a:pt x="83652" y="17221"/>
                    <a:pt x="83761" y="17089"/>
                  </a:cubicBezTo>
                  <a:cubicBezTo>
                    <a:pt x="83958" y="16923"/>
                    <a:pt x="83754" y="16836"/>
                    <a:pt x="83652" y="16726"/>
                  </a:cubicBezTo>
                  <a:cubicBezTo>
                    <a:pt x="83652" y="16632"/>
                    <a:pt x="83627" y="16530"/>
                    <a:pt x="83761" y="16466"/>
                  </a:cubicBezTo>
                  <a:cubicBezTo>
                    <a:pt x="83593" y="16385"/>
                    <a:pt x="83411" y="16362"/>
                    <a:pt x="83234" y="16362"/>
                  </a:cubicBezTo>
                  <a:cubicBezTo>
                    <a:pt x="83205" y="16362"/>
                    <a:pt x="83176" y="16363"/>
                    <a:pt x="83147" y="16364"/>
                  </a:cubicBezTo>
                  <a:cubicBezTo>
                    <a:pt x="82981" y="16349"/>
                    <a:pt x="82801" y="16341"/>
                    <a:pt x="82650" y="16301"/>
                  </a:cubicBezTo>
                  <a:cubicBezTo>
                    <a:pt x="82541" y="16230"/>
                    <a:pt x="82414" y="16152"/>
                    <a:pt x="82376" y="16041"/>
                  </a:cubicBezTo>
                  <a:cubicBezTo>
                    <a:pt x="82367" y="16033"/>
                    <a:pt x="82541" y="16018"/>
                    <a:pt x="82628" y="15993"/>
                  </a:cubicBezTo>
                  <a:cubicBezTo>
                    <a:pt x="82667" y="15978"/>
                    <a:pt x="82707" y="15963"/>
                    <a:pt x="82745" y="15956"/>
                  </a:cubicBezTo>
                  <a:cubicBezTo>
                    <a:pt x="82839" y="15986"/>
                    <a:pt x="82919" y="16050"/>
                    <a:pt x="83013" y="16073"/>
                  </a:cubicBezTo>
                  <a:cubicBezTo>
                    <a:pt x="83030" y="16077"/>
                    <a:pt x="83049" y="16079"/>
                    <a:pt x="83070" y="16079"/>
                  </a:cubicBezTo>
                  <a:cubicBezTo>
                    <a:pt x="83167" y="16079"/>
                    <a:pt x="83282" y="16033"/>
                    <a:pt x="83179" y="15956"/>
                  </a:cubicBezTo>
                  <a:cubicBezTo>
                    <a:pt x="82896" y="15757"/>
                    <a:pt x="83274" y="15836"/>
                    <a:pt x="83296" y="15774"/>
                  </a:cubicBezTo>
                  <a:cubicBezTo>
                    <a:pt x="83325" y="15712"/>
                    <a:pt x="83373" y="15691"/>
                    <a:pt x="83427" y="15691"/>
                  </a:cubicBezTo>
                  <a:cubicBezTo>
                    <a:pt x="83491" y="15691"/>
                    <a:pt x="83564" y="15720"/>
                    <a:pt x="83627" y="15750"/>
                  </a:cubicBezTo>
                  <a:cubicBezTo>
                    <a:pt x="83746" y="15804"/>
                    <a:pt x="83793" y="15891"/>
                    <a:pt x="83714" y="15978"/>
                  </a:cubicBezTo>
                  <a:cubicBezTo>
                    <a:pt x="83557" y="16152"/>
                    <a:pt x="83540" y="16269"/>
                    <a:pt x="83878" y="16286"/>
                  </a:cubicBezTo>
                  <a:cubicBezTo>
                    <a:pt x="84462" y="15814"/>
                    <a:pt x="84462" y="15782"/>
                    <a:pt x="83878" y="15578"/>
                  </a:cubicBezTo>
                  <a:cubicBezTo>
                    <a:pt x="83973" y="15546"/>
                    <a:pt x="84066" y="15494"/>
                    <a:pt x="84172" y="15494"/>
                  </a:cubicBezTo>
                  <a:cubicBezTo>
                    <a:pt x="84199" y="15494"/>
                    <a:pt x="84227" y="15498"/>
                    <a:pt x="84256" y="15506"/>
                  </a:cubicBezTo>
                  <a:cubicBezTo>
                    <a:pt x="84350" y="15534"/>
                    <a:pt x="84456" y="15569"/>
                    <a:pt x="84547" y="15569"/>
                  </a:cubicBezTo>
                  <a:cubicBezTo>
                    <a:pt x="84632" y="15569"/>
                    <a:pt x="84703" y="15538"/>
                    <a:pt x="84738" y="15443"/>
                  </a:cubicBezTo>
                  <a:cubicBezTo>
                    <a:pt x="84808" y="15222"/>
                    <a:pt x="84540" y="15238"/>
                    <a:pt x="84360" y="15222"/>
                  </a:cubicBezTo>
                  <a:cubicBezTo>
                    <a:pt x="84304" y="15215"/>
                    <a:pt x="84209" y="15207"/>
                    <a:pt x="84201" y="15190"/>
                  </a:cubicBezTo>
                  <a:cubicBezTo>
                    <a:pt x="84144" y="14908"/>
                    <a:pt x="83967" y="14849"/>
                    <a:pt x="83761" y="14849"/>
                  </a:cubicBezTo>
                  <a:cubicBezTo>
                    <a:pt x="83615" y="14849"/>
                    <a:pt x="83454" y="14879"/>
                    <a:pt x="83311" y="14879"/>
                  </a:cubicBezTo>
                  <a:cubicBezTo>
                    <a:pt x="83268" y="14879"/>
                    <a:pt x="83226" y="14876"/>
                    <a:pt x="83187" y="14869"/>
                  </a:cubicBezTo>
                  <a:cubicBezTo>
                    <a:pt x="83115" y="14818"/>
                    <a:pt x="83082" y="14724"/>
                    <a:pt x="83158" y="14724"/>
                  </a:cubicBezTo>
                  <a:cubicBezTo>
                    <a:pt x="83166" y="14724"/>
                    <a:pt x="83176" y="14725"/>
                    <a:pt x="83187" y="14727"/>
                  </a:cubicBezTo>
                  <a:cubicBezTo>
                    <a:pt x="83258" y="14745"/>
                    <a:pt x="83327" y="14752"/>
                    <a:pt x="83395" y="14752"/>
                  </a:cubicBezTo>
                  <a:cubicBezTo>
                    <a:pt x="83597" y="14752"/>
                    <a:pt x="83789" y="14691"/>
                    <a:pt x="83990" y="14680"/>
                  </a:cubicBezTo>
                  <a:lnTo>
                    <a:pt x="83990" y="14586"/>
                  </a:lnTo>
                  <a:cubicBezTo>
                    <a:pt x="84005" y="14608"/>
                    <a:pt x="84013" y="14640"/>
                    <a:pt x="83990" y="14680"/>
                  </a:cubicBezTo>
                  <a:cubicBezTo>
                    <a:pt x="84045" y="14671"/>
                    <a:pt x="84096" y="14666"/>
                    <a:pt x="84143" y="14666"/>
                  </a:cubicBezTo>
                  <a:cubicBezTo>
                    <a:pt x="84572" y="14666"/>
                    <a:pt x="84722" y="15019"/>
                    <a:pt x="85005" y="15183"/>
                  </a:cubicBezTo>
                  <a:cubicBezTo>
                    <a:pt x="85154" y="15128"/>
                    <a:pt x="85052" y="15041"/>
                    <a:pt x="85091" y="14986"/>
                  </a:cubicBezTo>
                  <a:cubicBezTo>
                    <a:pt x="85382" y="14482"/>
                    <a:pt x="85382" y="14482"/>
                    <a:pt x="84634" y="14325"/>
                  </a:cubicBezTo>
                  <a:cubicBezTo>
                    <a:pt x="84572" y="14310"/>
                    <a:pt x="84509" y="14270"/>
                    <a:pt x="84445" y="14238"/>
                  </a:cubicBezTo>
                  <a:cubicBezTo>
                    <a:pt x="84590" y="14124"/>
                    <a:pt x="84737" y="14084"/>
                    <a:pt x="84882" y="14084"/>
                  </a:cubicBezTo>
                  <a:cubicBezTo>
                    <a:pt x="85110" y="14084"/>
                    <a:pt x="85334" y="14182"/>
                    <a:pt x="85541" y="14255"/>
                  </a:cubicBezTo>
                  <a:cubicBezTo>
                    <a:pt x="85630" y="14287"/>
                    <a:pt x="85698" y="14302"/>
                    <a:pt x="85748" y="14302"/>
                  </a:cubicBezTo>
                  <a:cubicBezTo>
                    <a:pt x="85871" y="14302"/>
                    <a:pt x="85894" y="14215"/>
                    <a:pt x="85894" y="14081"/>
                  </a:cubicBezTo>
                  <a:cubicBezTo>
                    <a:pt x="85887" y="13972"/>
                    <a:pt x="85855" y="13860"/>
                    <a:pt x="85832" y="13750"/>
                  </a:cubicBezTo>
                  <a:cubicBezTo>
                    <a:pt x="85192" y="13844"/>
                    <a:pt x="84915" y="13884"/>
                    <a:pt x="84750" y="13884"/>
                  </a:cubicBezTo>
                  <a:cubicBezTo>
                    <a:pt x="84625" y="13884"/>
                    <a:pt x="84563" y="13861"/>
                    <a:pt x="84455" y="13820"/>
                  </a:cubicBezTo>
                  <a:cubicBezTo>
                    <a:pt x="84525" y="13711"/>
                    <a:pt x="84800" y="13696"/>
                    <a:pt x="84706" y="13522"/>
                  </a:cubicBezTo>
                  <a:cubicBezTo>
                    <a:pt x="84639" y="13406"/>
                    <a:pt x="84510" y="13352"/>
                    <a:pt x="84356" y="13352"/>
                  </a:cubicBezTo>
                  <a:cubicBezTo>
                    <a:pt x="84312" y="13352"/>
                    <a:pt x="84266" y="13356"/>
                    <a:pt x="84218" y="13365"/>
                  </a:cubicBezTo>
                  <a:cubicBezTo>
                    <a:pt x="84169" y="13375"/>
                    <a:pt x="84120" y="13384"/>
                    <a:pt x="84073" y="13384"/>
                  </a:cubicBezTo>
                  <a:cubicBezTo>
                    <a:pt x="84013" y="13384"/>
                    <a:pt x="83956" y="13370"/>
                    <a:pt x="83903" y="13325"/>
                  </a:cubicBezTo>
                  <a:cubicBezTo>
                    <a:pt x="83798" y="13228"/>
                    <a:pt x="83692" y="13183"/>
                    <a:pt x="83590" y="13183"/>
                  </a:cubicBezTo>
                  <a:cubicBezTo>
                    <a:pt x="83468" y="13183"/>
                    <a:pt x="83352" y="13246"/>
                    <a:pt x="83249" y="13357"/>
                  </a:cubicBezTo>
                  <a:cubicBezTo>
                    <a:pt x="83174" y="13436"/>
                    <a:pt x="83102" y="13464"/>
                    <a:pt x="83033" y="13464"/>
                  </a:cubicBezTo>
                  <a:cubicBezTo>
                    <a:pt x="82929" y="13464"/>
                    <a:pt x="82829" y="13400"/>
                    <a:pt x="82730" y="13348"/>
                  </a:cubicBezTo>
                  <a:lnTo>
                    <a:pt x="82722" y="13348"/>
                  </a:lnTo>
                  <a:cubicBezTo>
                    <a:pt x="82642" y="13275"/>
                    <a:pt x="82544" y="13261"/>
                    <a:pt x="82443" y="13261"/>
                  </a:cubicBezTo>
                  <a:cubicBezTo>
                    <a:pt x="82375" y="13261"/>
                    <a:pt x="82306" y="13267"/>
                    <a:pt x="82238" y="13267"/>
                  </a:cubicBezTo>
                  <a:cubicBezTo>
                    <a:pt x="82210" y="13267"/>
                    <a:pt x="82182" y="13266"/>
                    <a:pt x="82155" y="13263"/>
                  </a:cubicBezTo>
                  <a:cubicBezTo>
                    <a:pt x="81927" y="12970"/>
                    <a:pt x="81668" y="12679"/>
                    <a:pt x="82131" y="12373"/>
                  </a:cubicBezTo>
                  <a:cubicBezTo>
                    <a:pt x="82170" y="12341"/>
                    <a:pt x="82155" y="12262"/>
                    <a:pt x="82170" y="12199"/>
                  </a:cubicBezTo>
                  <a:cubicBezTo>
                    <a:pt x="82660" y="12082"/>
                    <a:pt x="83170" y="12058"/>
                    <a:pt x="83659" y="11978"/>
                  </a:cubicBezTo>
                  <a:cubicBezTo>
                    <a:pt x="84209" y="11893"/>
                    <a:pt x="84785" y="11759"/>
                    <a:pt x="85258" y="11483"/>
                  </a:cubicBezTo>
                  <a:cubicBezTo>
                    <a:pt x="85477" y="11309"/>
                    <a:pt x="85233" y="10986"/>
                    <a:pt x="85603" y="10861"/>
                  </a:cubicBezTo>
                  <a:cubicBezTo>
                    <a:pt x="85633" y="10863"/>
                    <a:pt x="85662" y="10864"/>
                    <a:pt x="85690" y="10864"/>
                  </a:cubicBezTo>
                  <a:cubicBezTo>
                    <a:pt x="86300" y="10864"/>
                    <a:pt x="86431" y="10461"/>
                    <a:pt x="86469" y="10128"/>
                  </a:cubicBezTo>
                  <a:cubicBezTo>
                    <a:pt x="86509" y="9852"/>
                    <a:pt x="85989" y="10026"/>
                    <a:pt x="85785" y="9885"/>
                  </a:cubicBezTo>
                  <a:cubicBezTo>
                    <a:pt x="85706" y="9830"/>
                    <a:pt x="85596" y="9790"/>
                    <a:pt x="85484" y="9758"/>
                  </a:cubicBezTo>
                  <a:cubicBezTo>
                    <a:pt x="85327" y="9721"/>
                    <a:pt x="85168" y="9684"/>
                    <a:pt x="85015" y="9684"/>
                  </a:cubicBezTo>
                  <a:cubicBezTo>
                    <a:pt x="84848" y="9684"/>
                    <a:pt x="84689" y="9729"/>
                    <a:pt x="84549" y="9869"/>
                  </a:cubicBezTo>
                  <a:cubicBezTo>
                    <a:pt x="84328" y="9869"/>
                    <a:pt x="84107" y="9869"/>
                    <a:pt x="83878" y="9877"/>
                  </a:cubicBezTo>
                  <a:cubicBezTo>
                    <a:pt x="83802" y="9816"/>
                    <a:pt x="83730" y="9791"/>
                    <a:pt x="83666" y="9791"/>
                  </a:cubicBezTo>
                  <a:cubicBezTo>
                    <a:pt x="83564" y="9791"/>
                    <a:pt x="83482" y="9855"/>
                    <a:pt x="83438" y="9947"/>
                  </a:cubicBezTo>
                  <a:cubicBezTo>
                    <a:pt x="83218" y="10443"/>
                    <a:pt x="82685" y="10466"/>
                    <a:pt x="82152" y="10513"/>
                  </a:cubicBezTo>
                  <a:lnTo>
                    <a:pt x="82152" y="10513"/>
                  </a:lnTo>
                  <a:cubicBezTo>
                    <a:pt x="82019" y="10499"/>
                    <a:pt x="81886" y="10513"/>
                    <a:pt x="81800" y="10412"/>
                  </a:cubicBezTo>
                  <a:cubicBezTo>
                    <a:pt x="82108" y="10223"/>
                    <a:pt x="82446" y="10058"/>
                    <a:pt x="82667" y="9790"/>
                  </a:cubicBezTo>
                  <a:cubicBezTo>
                    <a:pt x="82752" y="9691"/>
                    <a:pt x="82872" y="9554"/>
                    <a:pt x="83046" y="9554"/>
                  </a:cubicBezTo>
                  <a:cubicBezTo>
                    <a:pt x="83051" y="9554"/>
                    <a:pt x="83056" y="9554"/>
                    <a:pt x="83060" y="9554"/>
                  </a:cubicBezTo>
                  <a:cubicBezTo>
                    <a:pt x="83083" y="9556"/>
                    <a:pt x="83104" y="9556"/>
                    <a:pt x="83126" y="9556"/>
                  </a:cubicBezTo>
                  <a:cubicBezTo>
                    <a:pt x="83420" y="9556"/>
                    <a:pt x="83622" y="9407"/>
                    <a:pt x="83871" y="9333"/>
                  </a:cubicBezTo>
                  <a:cubicBezTo>
                    <a:pt x="84540" y="9121"/>
                    <a:pt x="85288" y="9059"/>
                    <a:pt x="85997" y="8955"/>
                  </a:cubicBezTo>
                  <a:cubicBezTo>
                    <a:pt x="86352" y="8900"/>
                    <a:pt x="86571" y="8853"/>
                    <a:pt x="86752" y="8634"/>
                  </a:cubicBezTo>
                  <a:cubicBezTo>
                    <a:pt x="86886" y="8500"/>
                    <a:pt x="87005" y="8358"/>
                    <a:pt x="87225" y="8303"/>
                  </a:cubicBezTo>
                  <a:cubicBezTo>
                    <a:pt x="87299" y="8327"/>
                    <a:pt x="87367" y="8337"/>
                    <a:pt x="87431" y="8337"/>
                  </a:cubicBezTo>
                  <a:cubicBezTo>
                    <a:pt x="87685" y="8337"/>
                    <a:pt x="87866" y="8174"/>
                    <a:pt x="88067" y="8035"/>
                  </a:cubicBezTo>
                  <a:lnTo>
                    <a:pt x="88067" y="8035"/>
                  </a:lnTo>
                  <a:cubicBezTo>
                    <a:pt x="87792" y="8050"/>
                    <a:pt x="87525" y="8067"/>
                    <a:pt x="87257" y="8082"/>
                  </a:cubicBezTo>
                  <a:cubicBezTo>
                    <a:pt x="87130" y="7988"/>
                    <a:pt x="87108" y="7861"/>
                    <a:pt x="87083" y="7744"/>
                  </a:cubicBezTo>
                  <a:cubicBezTo>
                    <a:pt x="87053" y="7712"/>
                    <a:pt x="87021" y="7680"/>
                    <a:pt x="86988" y="7649"/>
                  </a:cubicBezTo>
                  <a:cubicBezTo>
                    <a:pt x="87446" y="7523"/>
                    <a:pt x="87478" y="7508"/>
                    <a:pt x="87431" y="7428"/>
                  </a:cubicBezTo>
                  <a:cubicBezTo>
                    <a:pt x="87162" y="7018"/>
                    <a:pt x="87501" y="6886"/>
                    <a:pt x="87903" y="6774"/>
                  </a:cubicBezTo>
                  <a:cubicBezTo>
                    <a:pt x="88202" y="6752"/>
                    <a:pt x="88453" y="6688"/>
                    <a:pt x="88477" y="6414"/>
                  </a:cubicBezTo>
                  <a:cubicBezTo>
                    <a:pt x="88649" y="6200"/>
                    <a:pt x="88595" y="6043"/>
                    <a:pt x="88271" y="5988"/>
                  </a:cubicBezTo>
                  <a:cubicBezTo>
                    <a:pt x="88107" y="5956"/>
                    <a:pt x="88045" y="5909"/>
                    <a:pt x="88130" y="5783"/>
                  </a:cubicBezTo>
                  <a:cubicBezTo>
                    <a:pt x="88659" y="5760"/>
                    <a:pt x="88980" y="5531"/>
                    <a:pt x="89169" y="5168"/>
                  </a:cubicBezTo>
                  <a:cubicBezTo>
                    <a:pt x="89547" y="4925"/>
                    <a:pt x="89422" y="4688"/>
                    <a:pt x="89169" y="4452"/>
                  </a:cubicBezTo>
                  <a:cubicBezTo>
                    <a:pt x="89074" y="4288"/>
                    <a:pt x="88886" y="4288"/>
                    <a:pt x="88697" y="4248"/>
                  </a:cubicBezTo>
                  <a:cubicBezTo>
                    <a:pt x="88485" y="4209"/>
                    <a:pt x="88234" y="4209"/>
                    <a:pt x="88130" y="4004"/>
                  </a:cubicBezTo>
                  <a:cubicBezTo>
                    <a:pt x="88271" y="3783"/>
                    <a:pt x="88674" y="3610"/>
                    <a:pt x="88366" y="3296"/>
                  </a:cubicBezTo>
                  <a:cubicBezTo>
                    <a:pt x="88351" y="3090"/>
                    <a:pt x="88154" y="2980"/>
                    <a:pt x="87980" y="2871"/>
                  </a:cubicBezTo>
                  <a:cubicBezTo>
                    <a:pt x="87705" y="2697"/>
                    <a:pt x="87319" y="2752"/>
                    <a:pt x="87013" y="2642"/>
                  </a:cubicBezTo>
                  <a:cubicBezTo>
                    <a:pt x="86887" y="2597"/>
                    <a:pt x="86752" y="2576"/>
                    <a:pt x="86617" y="2576"/>
                  </a:cubicBezTo>
                  <a:cubicBezTo>
                    <a:pt x="86134" y="2576"/>
                    <a:pt x="85657" y="2842"/>
                    <a:pt x="85651" y="3217"/>
                  </a:cubicBezTo>
                  <a:cubicBezTo>
                    <a:pt x="85643" y="3562"/>
                    <a:pt x="85415" y="3579"/>
                    <a:pt x="85139" y="3649"/>
                  </a:cubicBezTo>
                  <a:cubicBezTo>
                    <a:pt x="85059" y="3500"/>
                    <a:pt x="84517" y="3500"/>
                    <a:pt x="84918" y="3209"/>
                  </a:cubicBezTo>
                  <a:cubicBezTo>
                    <a:pt x="85296" y="2965"/>
                    <a:pt x="85178" y="2854"/>
                    <a:pt x="84761" y="2737"/>
                  </a:cubicBezTo>
                  <a:cubicBezTo>
                    <a:pt x="84502" y="2665"/>
                    <a:pt x="84115" y="2814"/>
                    <a:pt x="83990" y="2493"/>
                  </a:cubicBezTo>
                  <a:cubicBezTo>
                    <a:pt x="84067" y="2436"/>
                    <a:pt x="84147" y="2374"/>
                    <a:pt x="84226" y="2319"/>
                  </a:cubicBezTo>
                  <a:cubicBezTo>
                    <a:pt x="84273" y="2312"/>
                    <a:pt x="84322" y="2310"/>
                    <a:pt x="84370" y="2310"/>
                  </a:cubicBezTo>
                  <a:cubicBezTo>
                    <a:pt x="84466" y="2310"/>
                    <a:pt x="84563" y="2319"/>
                    <a:pt x="84659" y="2319"/>
                  </a:cubicBezTo>
                  <a:cubicBezTo>
                    <a:pt x="84788" y="2319"/>
                    <a:pt x="84914" y="2302"/>
                    <a:pt x="85029" y="2225"/>
                  </a:cubicBezTo>
                  <a:cubicBezTo>
                    <a:pt x="85059" y="2225"/>
                    <a:pt x="85099" y="2225"/>
                    <a:pt x="85131" y="2217"/>
                  </a:cubicBezTo>
                  <a:cubicBezTo>
                    <a:pt x="85407" y="2202"/>
                    <a:pt x="85602" y="1996"/>
                    <a:pt x="85902" y="1996"/>
                  </a:cubicBezTo>
                  <a:cubicBezTo>
                    <a:pt x="85935" y="1996"/>
                    <a:pt x="85969" y="1998"/>
                    <a:pt x="86004" y="2004"/>
                  </a:cubicBezTo>
                  <a:cubicBezTo>
                    <a:pt x="86010" y="2005"/>
                    <a:pt x="86016" y="2005"/>
                    <a:pt x="86022" y="2005"/>
                  </a:cubicBezTo>
                  <a:cubicBezTo>
                    <a:pt x="86144" y="2005"/>
                    <a:pt x="86195" y="1767"/>
                    <a:pt x="86044" y="1760"/>
                  </a:cubicBezTo>
                  <a:cubicBezTo>
                    <a:pt x="85532" y="1737"/>
                    <a:pt x="85390" y="1280"/>
                    <a:pt x="84918" y="1240"/>
                  </a:cubicBezTo>
                  <a:cubicBezTo>
                    <a:pt x="84811" y="1156"/>
                    <a:pt x="84707" y="1103"/>
                    <a:pt x="84588" y="1103"/>
                  </a:cubicBezTo>
                  <a:cubicBezTo>
                    <a:pt x="84507" y="1103"/>
                    <a:pt x="84420" y="1128"/>
                    <a:pt x="84321" y="1185"/>
                  </a:cubicBezTo>
                  <a:cubicBezTo>
                    <a:pt x="84239" y="1231"/>
                    <a:pt x="84165" y="1258"/>
                    <a:pt x="84098" y="1258"/>
                  </a:cubicBezTo>
                  <a:cubicBezTo>
                    <a:pt x="84003" y="1258"/>
                    <a:pt x="83923" y="1202"/>
                    <a:pt x="83863" y="1059"/>
                  </a:cubicBezTo>
                  <a:cubicBezTo>
                    <a:pt x="83742" y="773"/>
                    <a:pt x="83639" y="432"/>
                    <a:pt x="83248" y="432"/>
                  </a:cubicBezTo>
                  <a:cubicBezTo>
                    <a:pt x="83132" y="432"/>
                    <a:pt x="82991" y="462"/>
                    <a:pt x="82816" y="532"/>
                  </a:cubicBezTo>
                  <a:cubicBezTo>
                    <a:pt x="82778" y="547"/>
                    <a:pt x="82730" y="551"/>
                    <a:pt x="82679" y="551"/>
                  </a:cubicBezTo>
                  <a:cubicBezTo>
                    <a:pt x="82597" y="551"/>
                    <a:pt x="82505" y="539"/>
                    <a:pt x="82423" y="539"/>
                  </a:cubicBezTo>
                  <a:cubicBezTo>
                    <a:pt x="82413" y="539"/>
                    <a:pt x="82402" y="540"/>
                    <a:pt x="82392" y="540"/>
                  </a:cubicBezTo>
                  <a:cubicBezTo>
                    <a:pt x="82105" y="540"/>
                    <a:pt x="81862" y="442"/>
                    <a:pt x="81596" y="375"/>
                  </a:cubicBezTo>
                  <a:cubicBezTo>
                    <a:pt x="81541" y="360"/>
                    <a:pt x="81487" y="352"/>
                    <a:pt x="81435" y="352"/>
                  </a:cubicBezTo>
                  <a:cubicBezTo>
                    <a:pt x="81320" y="352"/>
                    <a:pt x="81215" y="390"/>
                    <a:pt x="81139" y="477"/>
                  </a:cubicBezTo>
                  <a:cubicBezTo>
                    <a:pt x="80974" y="666"/>
                    <a:pt x="81250" y="658"/>
                    <a:pt x="81337" y="713"/>
                  </a:cubicBezTo>
                  <a:cubicBezTo>
                    <a:pt x="81501" y="807"/>
                    <a:pt x="81392" y="894"/>
                    <a:pt x="81337" y="981"/>
                  </a:cubicBezTo>
                  <a:cubicBezTo>
                    <a:pt x="81185" y="981"/>
                    <a:pt x="81032" y="1107"/>
                    <a:pt x="80880" y="1107"/>
                  </a:cubicBezTo>
                  <a:cubicBezTo>
                    <a:pt x="80804" y="1107"/>
                    <a:pt x="80727" y="1076"/>
                    <a:pt x="80651" y="981"/>
                  </a:cubicBezTo>
                  <a:cubicBezTo>
                    <a:pt x="80563" y="921"/>
                    <a:pt x="80467" y="906"/>
                    <a:pt x="80368" y="906"/>
                  </a:cubicBezTo>
                  <a:cubicBezTo>
                    <a:pt x="80259" y="906"/>
                    <a:pt x="80147" y="924"/>
                    <a:pt x="80040" y="924"/>
                  </a:cubicBezTo>
                  <a:cubicBezTo>
                    <a:pt x="79974" y="924"/>
                    <a:pt x="79909" y="917"/>
                    <a:pt x="79848" y="894"/>
                  </a:cubicBezTo>
                  <a:lnTo>
                    <a:pt x="79848" y="894"/>
                  </a:lnTo>
                  <a:cubicBezTo>
                    <a:pt x="79848" y="894"/>
                    <a:pt x="79848" y="894"/>
                    <a:pt x="79848" y="894"/>
                  </a:cubicBezTo>
                  <a:lnTo>
                    <a:pt x="79848" y="887"/>
                  </a:lnTo>
                  <a:cubicBezTo>
                    <a:pt x="79833" y="721"/>
                    <a:pt x="80116" y="532"/>
                    <a:pt x="79873" y="405"/>
                  </a:cubicBezTo>
                  <a:cubicBezTo>
                    <a:pt x="79826" y="378"/>
                    <a:pt x="79785" y="367"/>
                    <a:pt x="79749" y="367"/>
                  </a:cubicBezTo>
                  <a:cubicBezTo>
                    <a:pt x="79599" y="367"/>
                    <a:pt x="79530" y="565"/>
                    <a:pt x="79383" y="603"/>
                  </a:cubicBezTo>
                  <a:cubicBezTo>
                    <a:pt x="79313" y="619"/>
                    <a:pt x="79234" y="619"/>
                    <a:pt x="79164" y="626"/>
                  </a:cubicBezTo>
                  <a:lnTo>
                    <a:pt x="79164" y="619"/>
                  </a:lnTo>
                  <a:cubicBezTo>
                    <a:pt x="79013" y="448"/>
                    <a:pt x="78844" y="386"/>
                    <a:pt x="78666" y="386"/>
                  </a:cubicBezTo>
                  <a:cubicBezTo>
                    <a:pt x="78491" y="386"/>
                    <a:pt x="78308" y="446"/>
                    <a:pt x="78125" y="524"/>
                  </a:cubicBezTo>
                  <a:cubicBezTo>
                    <a:pt x="77731" y="476"/>
                    <a:pt x="77357" y="392"/>
                    <a:pt x="76958" y="392"/>
                  </a:cubicBezTo>
                  <a:cubicBezTo>
                    <a:pt x="76901" y="392"/>
                    <a:pt x="76843" y="394"/>
                    <a:pt x="76785" y="397"/>
                  </a:cubicBezTo>
                  <a:cubicBezTo>
                    <a:pt x="76653" y="403"/>
                    <a:pt x="76516" y="440"/>
                    <a:pt x="76370" y="440"/>
                  </a:cubicBezTo>
                  <a:cubicBezTo>
                    <a:pt x="76308" y="440"/>
                    <a:pt x="76245" y="433"/>
                    <a:pt x="76179" y="414"/>
                  </a:cubicBezTo>
                  <a:cubicBezTo>
                    <a:pt x="76038" y="372"/>
                    <a:pt x="75904" y="351"/>
                    <a:pt x="75776" y="351"/>
                  </a:cubicBezTo>
                  <a:cubicBezTo>
                    <a:pt x="75475" y="351"/>
                    <a:pt x="75216" y="470"/>
                    <a:pt x="75022" y="713"/>
                  </a:cubicBezTo>
                  <a:cubicBezTo>
                    <a:pt x="75004" y="714"/>
                    <a:pt x="74986" y="715"/>
                    <a:pt x="74968" y="715"/>
                  </a:cubicBezTo>
                  <a:cubicBezTo>
                    <a:pt x="74809" y="715"/>
                    <a:pt x="74696" y="653"/>
                    <a:pt x="74597" y="539"/>
                  </a:cubicBezTo>
                  <a:cubicBezTo>
                    <a:pt x="74551" y="484"/>
                    <a:pt x="74480" y="447"/>
                    <a:pt x="74408" y="447"/>
                  </a:cubicBezTo>
                  <a:cubicBezTo>
                    <a:pt x="74357" y="447"/>
                    <a:pt x="74304" y="466"/>
                    <a:pt x="74259" y="509"/>
                  </a:cubicBezTo>
                  <a:cubicBezTo>
                    <a:pt x="74030" y="736"/>
                    <a:pt x="73707" y="688"/>
                    <a:pt x="73409" y="713"/>
                  </a:cubicBezTo>
                  <a:cubicBezTo>
                    <a:pt x="73369" y="713"/>
                    <a:pt x="73337" y="713"/>
                    <a:pt x="73297" y="705"/>
                  </a:cubicBezTo>
                  <a:cubicBezTo>
                    <a:pt x="73265" y="503"/>
                    <a:pt x="73196" y="438"/>
                    <a:pt x="73111" y="438"/>
                  </a:cubicBezTo>
                  <a:cubicBezTo>
                    <a:pt x="72995" y="438"/>
                    <a:pt x="72847" y="560"/>
                    <a:pt x="72715" y="619"/>
                  </a:cubicBezTo>
                  <a:cubicBezTo>
                    <a:pt x="72552" y="593"/>
                    <a:pt x="72381" y="525"/>
                    <a:pt x="72224" y="525"/>
                  </a:cubicBezTo>
                  <a:cubicBezTo>
                    <a:pt x="72087" y="525"/>
                    <a:pt x="71960" y="577"/>
                    <a:pt x="71857" y="753"/>
                  </a:cubicBezTo>
                  <a:cubicBezTo>
                    <a:pt x="71835" y="789"/>
                    <a:pt x="71766" y="809"/>
                    <a:pt x="71696" y="809"/>
                  </a:cubicBezTo>
                  <a:cubicBezTo>
                    <a:pt x="71617" y="809"/>
                    <a:pt x="71536" y="785"/>
                    <a:pt x="71512" y="736"/>
                  </a:cubicBezTo>
                  <a:cubicBezTo>
                    <a:pt x="71408" y="526"/>
                    <a:pt x="71300" y="456"/>
                    <a:pt x="71189" y="456"/>
                  </a:cubicBezTo>
                  <a:cubicBezTo>
                    <a:pt x="71013" y="456"/>
                    <a:pt x="70832" y="632"/>
                    <a:pt x="70652" y="705"/>
                  </a:cubicBezTo>
                  <a:cubicBezTo>
                    <a:pt x="70513" y="545"/>
                    <a:pt x="70338" y="479"/>
                    <a:pt x="70164" y="479"/>
                  </a:cubicBezTo>
                  <a:cubicBezTo>
                    <a:pt x="70004" y="479"/>
                    <a:pt x="69844" y="535"/>
                    <a:pt x="69717" y="626"/>
                  </a:cubicBezTo>
                  <a:cubicBezTo>
                    <a:pt x="69536" y="758"/>
                    <a:pt x="69309" y="814"/>
                    <a:pt x="69123" y="814"/>
                  </a:cubicBezTo>
                  <a:cubicBezTo>
                    <a:pt x="69006" y="814"/>
                    <a:pt x="68906" y="792"/>
                    <a:pt x="68842" y="753"/>
                  </a:cubicBezTo>
                  <a:cubicBezTo>
                    <a:pt x="68651" y="627"/>
                    <a:pt x="68469" y="586"/>
                    <a:pt x="68290" y="586"/>
                  </a:cubicBezTo>
                  <a:cubicBezTo>
                    <a:pt x="68040" y="586"/>
                    <a:pt x="67796" y="667"/>
                    <a:pt x="67544" y="713"/>
                  </a:cubicBezTo>
                  <a:cubicBezTo>
                    <a:pt x="67273" y="713"/>
                    <a:pt x="67041" y="412"/>
                    <a:pt x="66770" y="412"/>
                  </a:cubicBezTo>
                  <a:cubicBezTo>
                    <a:pt x="66654" y="412"/>
                    <a:pt x="66530" y="468"/>
                    <a:pt x="66393" y="626"/>
                  </a:cubicBezTo>
                  <a:cubicBezTo>
                    <a:pt x="66327" y="560"/>
                    <a:pt x="66261" y="537"/>
                    <a:pt x="66193" y="537"/>
                  </a:cubicBezTo>
                  <a:cubicBezTo>
                    <a:pt x="66039" y="537"/>
                    <a:pt x="65880" y="656"/>
                    <a:pt x="65715" y="656"/>
                  </a:cubicBezTo>
                  <a:cubicBezTo>
                    <a:pt x="65658" y="656"/>
                    <a:pt x="65601" y="641"/>
                    <a:pt x="65543" y="603"/>
                  </a:cubicBezTo>
                  <a:cubicBezTo>
                    <a:pt x="65424" y="524"/>
                    <a:pt x="65290" y="489"/>
                    <a:pt x="65152" y="489"/>
                  </a:cubicBezTo>
                  <a:cubicBezTo>
                    <a:pt x="64989" y="489"/>
                    <a:pt x="64820" y="538"/>
                    <a:pt x="64662" y="619"/>
                  </a:cubicBezTo>
                  <a:cubicBezTo>
                    <a:pt x="64126" y="681"/>
                    <a:pt x="63591" y="745"/>
                    <a:pt x="63056" y="807"/>
                  </a:cubicBezTo>
                  <a:cubicBezTo>
                    <a:pt x="63016" y="775"/>
                    <a:pt x="62977" y="745"/>
                    <a:pt x="62937" y="713"/>
                  </a:cubicBezTo>
                  <a:cubicBezTo>
                    <a:pt x="62906" y="475"/>
                    <a:pt x="62867" y="380"/>
                    <a:pt x="62805" y="380"/>
                  </a:cubicBezTo>
                  <a:cubicBezTo>
                    <a:pt x="62774" y="380"/>
                    <a:pt x="62738" y="403"/>
                    <a:pt x="62693" y="445"/>
                  </a:cubicBezTo>
                  <a:cubicBezTo>
                    <a:pt x="62598" y="541"/>
                    <a:pt x="62532" y="575"/>
                    <a:pt x="62482" y="575"/>
                  </a:cubicBezTo>
                  <a:cubicBezTo>
                    <a:pt x="62373" y="575"/>
                    <a:pt x="62344" y="405"/>
                    <a:pt x="62253" y="350"/>
                  </a:cubicBezTo>
                  <a:cubicBezTo>
                    <a:pt x="62173" y="224"/>
                    <a:pt x="62043" y="182"/>
                    <a:pt x="61886" y="182"/>
                  </a:cubicBezTo>
                  <a:cubicBezTo>
                    <a:pt x="61857" y="182"/>
                    <a:pt x="61827" y="183"/>
                    <a:pt x="61796" y="186"/>
                  </a:cubicBezTo>
                  <a:cubicBezTo>
                    <a:pt x="61770" y="187"/>
                    <a:pt x="61743" y="188"/>
                    <a:pt x="61715" y="188"/>
                  </a:cubicBezTo>
                  <a:cubicBezTo>
                    <a:pt x="61667" y="188"/>
                    <a:pt x="61617" y="186"/>
                    <a:pt x="61568" y="186"/>
                  </a:cubicBezTo>
                  <a:cubicBezTo>
                    <a:pt x="61349" y="186"/>
                    <a:pt x="61163" y="214"/>
                    <a:pt x="61316" y="524"/>
                  </a:cubicBezTo>
                  <a:cubicBezTo>
                    <a:pt x="61244" y="586"/>
                    <a:pt x="61174" y="641"/>
                    <a:pt x="61095" y="705"/>
                  </a:cubicBezTo>
                  <a:cubicBezTo>
                    <a:pt x="60973" y="810"/>
                    <a:pt x="60872" y="850"/>
                    <a:pt x="60784" y="850"/>
                  </a:cubicBezTo>
                  <a:cubicBezTo>
                    <a:pt x="60587" y="850"/>
                    <a:pt x="60457" y="652"/>
                    <a:pt x="60316" y="532"/>
                  </a:cubicBezTo>
                  <a:cubicBezTo>
                    <a:pt x="60248" y="477"/>
                    <a:pt x="60199" y="362"/>
                    <a:pt x="60120" y="362"/>
                  </a:cubicBezTo>
                  <a:cubicBezTo>
                    <a:pt x="60099" y="362"/>
                    <a:pt x="60075" y="370"/>
                    <a:pt x="60048" y="390"/>
                  </a:cubicBezTo>
                  <a:cubicBezTo>
                    <a:pt x="59859" y="528"/>
                    <a:pt x="59679" y="581"/>
                    <a:pt x="59501" y="581"/>
                  </a:cubicBezTo>
                  <a:cubicBezTo>
                    <a:pt x="59272" y="581"/>
                    <a:pt x="59047" y="493"/>
                    <a:pt x="58812" y="382"/>
                  </a:cubicBezTo>
                  <a:cubicBezTo>
                    <a:pt x="58770" y="361"/>
                    <a:pt x="58722" y="351"/>
                    <a:pt x="58673" y="351"/>
                  </a:cubicBezTo>
                  <a:cubicBezTo>
                    <a:pt x="58594" y="351"/>
                    <a:pt x="58513" y="379"/>
                    <a:pt x="58450" y="437"/>
                  </a:cubicBezTo>
                  <a:cubicBezTo>
                    <a:pt x="58413" y="432"/>
                    <a:pt x="58376" y="429"/>
                    <a:pt x="58339" y="429"/>
                  </a:cubicBezTo>
                  <a:cubicBezTo>
                    <a:pt x="58089" y="429"/>
                    <a:pt x="57835" y="539"/>
                    <a:pt x="57618" y="539"/>
                  </a:cubicBezTo>
                  <a:cubicBezTo>
                    <a:pt x="57550" y="539"/>
                    <a:pt x="57485" y="528"/>
                    <a:pt x="57425" y="499"/>
                  </a:cubicBezTo>
                  <a:cubicBezTo>
                    <a:pt x="57157" y="377"/>
                    <a:pt x="56908" y="330"/>
                    <a:pt x="56646" y="330"/>
                  </a:cubicBezTo>
                  <a:cubicBezTo>
                    <a:pt x="56524" y="330"/>
                    <a:pt x="56399" y="340"/>
                    <a:pt x="56269" y="358"/>
                  </a:cubicBezTo>
                  <a:lnTo>
                    <a:pt x="56269" y="350"/>
                  </a:lnTo>
                  <a:cubicBezTo>
                    <a:pt x="56181" y="258"/>
                    <a:pt x="56095" y="178"/>
                    <a:pt x="56010" y="178"/>
                  </a:cubicBezTo>
                  <a:cubicBezTo>
                    <a:pt x="55943" y="178"/>
                    <a:pt x="55877" y="227"/>
                    <a:pt x="55812" y="358"/>
                  </a:cubicBezTo>
                  <a:cubicBezTo>
                    <a:pt x="55630" y="521"/>
                    <a:pt x="55248" y="603"/>
                    <a:pt x="54869" y="603"/>
                  </a:cubicBezTo>
                  <a:cubicBezTo>
                    <a:pt x="54513" y="603"/>
                    <a:pt x="54160" y="531"/>
                    <a:pt x="53977" y="382"/>
                  </a:cubicBezTo>
                  <a:cubicBezTo>
                    <a:pt x="53890" y="307"/>
                    <a:pt x="53809" y="272"/>
                    <a:pt x="53725" y="272"/>
                  </a:cubicBezTo>
                  <a:cubicBezTo>
                    <a:pt x="53651" y="272"/>
                    <a:pt x="53575" y="299"/>
                    <a:pt x="53490" y="350"/>
                  </a:cubicBezTo>
                  <a:cubicBezTo>
                    <a:pt x="53437" y="355"/>
                    <a:pt x="53386" y="357"/>
                    <a:pt x="53337" y="357"/>
                  </a:cubicBezTo>
                  <a:cubicBezTo>
                    <a:pt x="53107" y="357"/>
                    <a:pt x="52917" y="301"/>
                    <a:pt x="52774" y="106"/>
                  </a:cubicBezTo>
                  <a:cubicBezTo>
                    <a:pt x="52721" y="35"/>
                    <a:pt x="52643" y="3"/>
                    <a:pt x="52557" y="3"/>
                  </a:cubicBezTo>
                  <a:cubicBezTo>
                    <a:pt x="52465" y="3"/>
                    <a:pt x="52363" y="41"/>
                    <a:pt x="52277" y="106"/>
                  </a:cubicBezTo>
                  <a:cubicBezTo>
                    <a:pt x="52105" y="248"/>
                    <a:pt x="52246" y="303"/>
                    <a:pt x="52403" y="358"/>
                  </a:cubicBezTo>
                  <a:cubicBezTo>
                    <a:pt x="52711" y="462"/>
                    <a:pt x="52498" y="626"/>
                    <a:pt x="52428" y="721"/>
                  </a:cubicBezTo>
                  <a:cubicBezTo>
                    <a:pt x="52389" y="774"/>
                    <a:pt x="52341" y="794"/>
                    <a:pt x="52291" y="794"/>
                  </a:cubicBezTo>
                  <a:cubicBezTo>
                    <a:pt x="52207" y="794"/>
                    <a:pt x="52115" y="738"/>
                    <a:pt x="52040" y="688"/>
                  </a:cubicBezTo>
                  <a:cubicBezTo>
                    <a:pt x="51908" y="586"/>
                    <a:pt x="51789" y="469"/>
                    <a:pt x="51663" y="358"/>
                  </a:cubicBezTo>
                  <a:cubicBezTo>
                    <a:pt x="51633" y="204"/>
                    <a:pt x="51616" y="19"/>
                    <a:pt x="51364" y="19"/>
                  </a:cubicBezTo>
                  <a:cubicBezTo>
                    <a:pt x="51359" y="19"/>
                    <a:pt x="51354" y="19"/>
                    <a:pt x="51349" y="20"/>
                  </a:cubicBezTo>
                  <a:cubicBezTo>
                    <a:pt x="51033" y="27"/>
                    <a:pt x="51215" y="233"/>
                    <a:pt x="51207" y="350"/>
                  </a:cubicBezTo>
                  <a:cubicBezTo>
                    <a:pt x="51192" y="352"/>
                    <a:pt x="51176" y="353"/>
                    <a:pt x="51159" y="353"/>
                  </a:cubicBezTo>
                  <a:cubicBezTo>
                    <a:pt x="51009" y="353"/>
                    <a:pt x="50827" y="290"/>
                    <a:pt x="50676" y="290"/>
                  </a:cubicBezTo>
                  <a:cubicBezTo>
                    <a:pt x="50525" y="290"/>
                    <a:pt x="50406" y="353"/>
                    <a:pt x="50380" y="603"/>
                  </a:cubicBezTo>
                  <a:cubicBezTo>
                    <a:pt x="50380" y="611"/>
                    <a:pt x="50175" y="611"/>
                    <a:pt x="50066" y="619"/>
                  </a:cubicBezTo>
                  <a:cubicBezTo>
                    <a:pt x="49820" y="516"/>
                    <a:pt x="49577" y="405"/>
                    <a:pt x="49325" y="311"/>
                  </a:cubicBezTo>
                  <a:cubicBezTo>
                    <a:pt x="49260" y="286"/>
                    <a:pt x="49187" y="266"/>
                    <a:pt x="49121" y="266"/>
                  </a:cubicBezTo>
                  <a:cubicBezTo>
                    <a:pt x="49043" y="266"/>
                    <a:pt x="48974" y="294"/>
                    <a:pt x="48940" y="375"/>
                  </a:cubicBezTo>
                  <a:cubicBezTo>
                    <a:pt x="48879" y="516"/>
                    <a:pt x="48842" y="689"/>
                    <a:pt x="48703" y="689"/>
                  </a:cubicBezTo>
                  <a:cubicBezTo>
                    <a:pt x="48642" y="689"/>
                    <a:pt x="48561" y="656"/>
                    <a:pt x="48450" y="571"/>
                  </a:cubicBezTo>
                  <a:cubicBezTo>
                    <a:pt x="48231" y="397"/>
                    <a:pt x="47766" y="524"/>
                    <a:pt x="47759" y="382"/>
                  </a:cubicBezTo>
                  <a:cubicBezTo>
                    <a:pt x="47746" y="131"/>
                    <a:pt x="47622" y="83"/>
                    <a:pt x="47471" y="83"/>
                  </a:cubicBezTo>
                  <a:cubicBezTo>
                    <a:pt x="47375" y="83"/>
                    <a:pt x="47267" y="102"/>
                    <a:pt x="47171" y="102"/>
                  </a:cubicBezTo>
                  <a:cubicBezTo>
                    <a:pt x="47134" y="102"/>
                    <a:pt x="47098" y="99"/>
                    <a:pt x="47065" y="91"/>
                  </a:cubicBezTo>
                  <a:cubicBezTo>
                    <a:pt x="46648" y="186"/>
                    <a:pt x="46270" y="335"/>
                    <a:pt x="45917" y="532"/>
                  </a:cubicBezTo>
                  <a:cubicBezTo>
                    <a:pt x="45826" y="409"/>
                    <a:pt x="45778" y="220"/>
                    <a:pt x="45634" y="220"/>
                  </a:cubicBezTo>
                  <a:cubicBezTo>
                    <a:pt x="45566" y="220"/>
                    <a:pt x="45476" y="263"/>
                    <a:pt x="45350" y="375"/>
                  </a:cubicBezTo>
                  <a:cubicBezTo>
                    <a:pt x="45298" y="420"/>
                    <a:pt x="45243" y="442"/>
                    <a:pt x="45192" y="442"/>
                  </a:cubicBezTo>
                  <a:cubicBezTo>
                    <a:pt x="45103" y="442"/>
                    <a:pt x="45025" y="376"/>
                    <a:pt x="44994" y="256"/>
                  </a:cubicBezTo>
                  <a:cubicBezTo>
                    <a:pt x="44946" y="84"/>
                    <a:pt x="44851" y="1"/>
                    <a:pt x="447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7" name="Google Shape;287;p45"/>
            <p:cNvSpPr/>
            <p:nvPr/>
          </p:nvSpPr>
          <p:spPr>
            <a:xfrm>
              <a:off x="3606950" y="753600"/>
              <a:ext cx="25" cy="275"/>
            </a:xfrm>
            <a:custGeom>
              <a:avLst/>
              <a:gdLst/>
              <a:ahLst/>
              <a:cxnLst/>
              <a:rect l="l" t="t" r="r" b="b"/>
              <a:pathLst>
                <a:path w="1" h="11" extrusionOk="0">
                  <a:moveTo>
                    <a:pt x="0" y="10"/>
                  </a:moveTo>
                  <a:lnTo>
                    <a:pt x="0" y="10"/>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8" name="Google Shape;288;p45"/>
            <p:cNvSpPr/>
            <p:nvPr/>
          </p:nvSpPr>
          <p:spPr>
            <a:xfrm>
              <a:off x="2660225" y="1359050"/>
              <a:ext cx="40950" cy="25450"/>
            </a:xfrm>
            <a:custGeom>
              <a:avLst/>
              <a:gdLst/>
              <a:ahLst/>
              <a:cxnLst/>
              <a:rect l="l" t="t" r="r" b="b"/>
              <a:pathLst>
                <a:path w="1638" h="1018" extrusionOk="0">
                  <a:moveTo>
                    <a:pt x="1117" y="0"/>
                  </a:moveTo>
                  <a:cubicBezTo>
                    <a:pt x="789" y="0"/>
                    <a:pt x="1" y="427"/>
                    <a:pt x="102" y="567"/>
                  </a:cubicBezTo>
                  <a:cubicBezTo>
                    <a:pt x="204" y="717"/>
                    <a:pt x="39" y="1000"/>
                    <a:pt x="417" y="1017"/>
                  </a:cubicBezTo>
                  <a:cubicBezTo>
                    <a:pt x="431" y="1017"/>
                    <a:pt x="444" y="1018"/>
                    <a:pt x="457" y="1018"/>
                  </a:cubicBezTo>
                  <a:cubicBezTo>
                    <a:pt x="1028" y="1018"/>
                    <a:pt x="1637" y="702"/>
                    <a:pt x="1613" y="403"/>
                  </a:cubicBezTo>
                  <a:cubicBezTo>
                    <a:pt x="1598" y="189"/>
                    <a:pt x="1472" y="8"/>
                    <a:pt x="1126" y="0"/>
                  </a:cubicBezTo>
                  <a:cubicBezTo>
                    <a:pt x="1123" y="0"/>
                    <a:pt x="1120" y="0"/>
                    <a:pt x="11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9" name="Google Shape;289;p45"/>
            <p:cNvSpPr/>
            <p:nvPr/>
          </p:nvSpPr>
          <p:spPr>
            <a:xfrm>
              <a:off x="2860975" y="1730725"/>
              <a:ext cx="29350" cy="26425"/>
            </a:xfrm>
            <a:custGeom>
              <a:avLst/>
              <a:gdLst/>
              <a:ahLst/>
              <a:cxnLst/>
              <a:rect l="l" t="t" r="r" b="b"/>
              <a:pathLst>
                <a:path w="1174" h="1057" extrusionOk="0">
                  <a:moveTo>
                    <a:pt x="815" y="0"/>
                  </a:moveTo>
                  <a:cubicBezTo>
                    <a:pt x="764" y="0"/>
                    <a:pt x="701" y="24"/>
                    <a:pt x="622" y="85"/>
                  </a:cubicBezTo>
                  <a:cubicBezTo>
                    <a:pt x="403" y="217"/>
                    <a:pt x="0" y="289"/>
                    <a:pt x="276" y="620"/>
                  </a:cubicBezTo>
                  <a:cubicBezTo>
                    <a:pt x="174" y="675"/>
                    <a:pt x="134" y="761"/>
                    <a:pt x="204" y="848"/>
                  </a:cubicBezTo>
                  <a:cubicBezTo>
                    <a:pt x="294" y="950"/>
                    <a:pt x="393" y="1056"/>
                    <a:pt x="546" y="1056"/>
                  </a:cubicBezTo>
                  <a:cubicBezTo>
                    <a:pt x="594" y="1056"/>
                    <a:pt x="648" y="1045"/>
                    <a:pt x="709" y="1020"/>
                  </a:cubicBezTo>
                  <a:cubicBezTo>
                    <a:pt x="858" y="958"/>
                    <a:pt x="1174" y="297"/>
                    <a:pt x="1087" y="217"/>
                  </a:cubicBezTo>
                  <a:cubicBezTo>
                    <a:pt x="1003" y="145"/>
                    <a:pt x="943" y="0"/>
                    <a:pt x="8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0" name="Google Shape;290;p45"/>
            <p:cNvSpPr/>
            <p:nvPr/>
          </p:nvSpPr>
          <p:spPr>
            <a:xfrm>
              <a:off x="2678100" y="940625"/>
              <a:ext cx="25" cy="200"/>
            </a:xfrm>
            <a:custGeom>
              <a:avLst/>
              <a:gdLst/>
              <a:ahLst/>
              <a:cxnLst/>
              <a:rect l="l" t="t" r="r" b="b"/>
              <a:pathLst>
                <a:path w="1" h="8" extrusionOk="0">
                  <a:moveTo>
                    <a:pt x="1" y="8"/>
                  </a:moveTo>
                  <a:lnTo>
                    <a:pt x="1" y="0"/>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1" name="Google Shape;291;p45"/>
            <p:cNvSpPr/>
            <p:nvPr/>
          </p:nvSpPr>
          <p:spPr>
            <a:xfrm>
              <a:off x="2678100" y="939225"/>
              <a:ext cx="29975" cy="16625"/>
            </a:xfrm>
            <a:custGeom>
              <a:avLst/>
              <a:gdLst/>
              <a:ahLst/>
              <a:cxnLst/>
              <a:rect l="l" t="t" r="r" b="b"/>
              <a:pathLst>
                <a:path w="1199" h="665" extrusionOk="0">
                  <a:moveTo>
                    <a:pt x="263" y="0"/>
                  </a:moveTo>
                  <a:cubicBezTo>
                    <a:pt x="179" y="0"/>
                    <a:pt x="92" y="16"/>
                    <a:pt x="1" y="56"/>
                  </a:cubicBezTo>
                  <a:cubicBezTo>
                    <a:pt x="8" y="221"/>
                    <a:pt x="1" y="379"/>
                    <a:pt x="18" y="544"/>
                  </a:cubicBezTo>
                  <a:cubicBezTo>
                    <a:pt x="29" y="616"/>
                    <a:pt x="130" y="665"/>
                    <a:pt x="194" y="665"/>
                  </a:cubicBezTo>
                  <a:cubicBezTo>
                    <a:pt x="220" y="665"/>
                    <a:pt x="240" y="657"/>
                    <a:pt x="245" y="638"/>
                  </a:cubicBezTo>
                  <a:cubicBezTo>
                    <a:pt x="300" y="434"/>
                    <a:pt x="429" y="391"/>
                    <a:pt x="579" y="391"/>
                  </a:cubicBezTo>
                  <a:cubicBezTo>
                    <a:pt x="687" y="391"/>
                    <a:pt x="806" y="414"/>
                    <a:pt x="914" y="414"/>
                  </a:cubicBezTo>
                  <a:cubicBezTo>
                    <a:pt x="938" y="414"/>
                    <a:pt x="962" y="412"/>
                    <a:pt x="985" y="410"/>
                  </a:cubicBezTo>
                  <a:cubicBezTo>
                    <a:pt x="1080" y="402"/>
                    <a:pt x="1174" y="370"/>
                    <a:pt x="1189" y="285"/>
                  </a:cubicBezTo>
                  <a:cubicBezTo>
                    <a:pt x="1199" y="253"/>
                    <a:pt x="1135" y="191"/>
                    <a:pt x="1104" y="191"/>
                  </a:cubicBezTo>
                  <a:cubicBezTo>
                    <a:pt x="811" y="191"/>
                    <a:pt x="555"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2" name="Google Shape;292;p45"/>
            <p:cNvSpPr/>
            <p:nvPr/>
          </p:nvSpPr>
          <p:spPr>
            <a:xfrm>
              <a:off x="2616700" y="1077425"/>
              <a:ext cx="38625" cy="16400"/>
            </a:xfrm>
            <a:custGeom>
              <a:avLst/>
              <a:gdLst/>
              <a:ahLst/>
              <a:cxnLst/>
              <a:rect l="l" t="t" r="r" b="b"/>
              <a:pathLst>
                <a:path w="1545" h="656" extrusionOk="0">
                  <a:moveTo>
                    <a:pt x="709" y="0"/>
                  </a:moveTo>
                  <a:cubicBezTo>
                    <a:pt x="545" y="113"/>
                    <a:pt x="385" y="165"/>
                    <a:pt x="211" y="165"/>
                  </a:cubicBezTo>
                  <a:cubicBezTo>
                    <a:pt x="144" y="165"/>
                    <a:pt x="74" y="157"/>
                    <a:pt x="1" y="142"/>
                  </a:cubicBezTo>
                  <a:lnTo>
                    <a:pt x="1" y="142"/>
                  </a:lnTo>
                  <a:cubicBezTo>
                    <a:pt x="176" y="471"/>
                    <a:pt x="595" y="656"/>
                    <a:pt x="986" y="656"/>
                  </a:cubicBezTo>
                  <a:cubicBezTo>
                    <a:pt x="1193" y="656"/>
                    <a:pt x="1392" y="604"/>
                    <a:pt x="1544" y="495"/>
                  </a:cubicBezTo>
                  <a:cubicBezTo>
                    <a:pt x="1504" y="428"/>
                    <a:pt x="1421" y="410"/>
                    <a:pt x="1322" y="410"/>
                  </a:cubicBezTo>
                  <a:cubicBezTo>
                    <a:pt x="1208" y="410"/>
                    <a:pt x="1073" y="434"/>
                    <a:pt x="955" y="434"/>
                  </a:cubicBezTo>
                  <a:cubicBezTo>
                    <a:pt x="758" y="434"/>
                    <a:pt x="612" y="366"/>
                    <a:pt x="7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3" name="Google Shape;293;p45"/>
            <p:cNvSpPr/>
            <p:nvPr/>
          </p:nvSpPr>
          <p:spPr>
            <a:xfrm>
              <a:off x="2655100" y="822975"/>
              <a:ext cx="32675" cy="16125"/>
            </a:xfrm>
            <a:custGeom>
              <a:avLst/>
              <a:gdLst/>
              <a:ahLst/>
              <a:cxnLst/>
              <a:rect l="l" t="t" r="r" b="b"/>
              <a:pathLst>
                <a:path w="1307" h="645" extrusionOk="0">
                  <a:moveTo>
                    <a:pt x="816" y="0"/>
                  </a:moveTo>
                  <a:cubicBezTo>
                    <a:pt x="757" y="0"/>
                    <a:pt x="704" y="28"/>
                    <a:pt x="662" y="100"/>
                  </a:cubicBezTo>
                  <a:cubicBezTo>
                    <a:pt x="543" y="289"/>
                    <a:pt x="371" y="344"/>
                    <a:pt x="150" y="391"/>
                  </a:cubicBezTo>
                  <a:cubicBezTo>
                    <a:pt x="63" y="415"/>
                    <a:pt x="1" y="495"/>
                    <a:pt x="23" y="572"/>
                  </a:cubicBezTo>
                  <a:cubicBezTo>
                    <a:pt x="42" y="628"/>
                    <a:pt x="76" y="643"/>
                    <a:pt x="125" y="643"/>
                  </a:cubicBezTo>
                  <a:cubicBezTo>
                    <a:pt x="180" y="643"/>
                    <a:pt x="254" y="623"/>
                    <a:pt x="346" y="619"/>
                  </a:cubicBezTo>
                  <a:cubicBezTo>
                    <a:pt x="391" y="637"/>
                    <a:pt x="435" y="644"/>
                    <a:pt x="477" y="644"/>
                  </a:cubicBezTo>
                  <a:cubicBezTo>
                    <a:pt x="664" y="644"/>
                    <a:pt x="830" y="496"/>
                    <a:pt x="1023" y="400"/>
                  </a:cubicBezTo>
                  <a:cubicBezTo>
                    <a:pt x="1157" y="328"/>
                    <a:pt x="1306" y="289"/>
                    <a:pt x="1110" y="139"/>
                  </a:cubicBezTo>
                  <a:cubicBezTo>
                    <a:pt x="1018" y="72"/>
                    <a:pt x="910" y="0"/>
                    <a:pt x="8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4" name="Google Shape;294;p45"/>
            <p:cNvSpPr/>
            <p:nvPr/>
          </p:nvSpPr>
          <p:spPr>
            <a:xfrm>
              <a:off x="2601500" y="873725"/>
              <a:ext cx="25475" cy="18100"/>
            </a:xfrm>
            <a:custGeom>
              <a:avLst/>
              <a:gdLst/>
              <a:ahLst/>
              <a:cxnLst/>
              <a:rect l="l" t="t" r="r" b="b"/>
              <a:pathLst>
                <a:path w="1019" h="724" extrusionOk="0">
                  <a:moveTo>
                    <a:pt x="408" y="0"/>
                  </a:moveTo>
                  <a:cubicBezTo>
                    <a:pt x="0" y="0"/>
                    <a:pt x="384" y="363"/>
                    <a:pt x="208" y="486"/>
                  </a:cubicBezTo>
                  <a:cubicBezTo>
                    <a:pt x="129" y="543"/>
                    <a:pt x="49" y="638"/>
                    <a:pt x="200" y="700"/>
                  </a:cubicBezTo>
                  <a:cubicBezTo>
                    <a:pt x="241" y="716"/>
                    <a:pt x="283" y="724"/>
                    <a:pt x="326" y="724"/>
                  </a:cubicBezTo>
                  <a:cubicBezTo>
                    <a:pt x="407" y="724"/>
                    <a:pt x="489" y="696"/>
                    <a:pt x="561" y="645"/>
                  </a:cubicBezTo>
                  <a:cubicBezTo>
                    <a:pt x="673" y="558"/>
                    <a:pt x="641" y="417"/>
                    <a:pt x="798" y="354"/>
                  </a:cubicBezTo>
                  <a:cubicBezTo>
                    <a:pt x="909" y="307"/>
                    <a:pt x="1019" y="228"/>
                    <a:pt x="917" y="109"/>
                  </a:cubicBezTo>
                  <a:cubicBezTo>
                    <a:pt x="830" y="7"/>
                    <a:pt x="695" y="14"/>
                    <a:pt x="514" y="7"/>
                  </a:cubicBezTo>
                  <a:cubicBezTo>
                    <a:pt x="474" y="2"/>
                    <a:pt x="439" y="0"/>
                    <a:pt x="4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5" name="Google Shape;295;p45"/>
            <p:cNvSpPr/>
            <p:nvPr/>
          </p:nvSpPr>
          <p:spPr>
            <a:xfrm>
              <a:off x="2659475" y="1334250"/>
              <a:ext cx="19850" cy="18875"/>
            </a:xfrm>
            <a:custGeom>
              <a:avLst/>
              <a:gdLst/>
              <a:ahLst/>
              <a:cxnLst/>
              <a:rect l="l" t="t" r="r" b="b"/>
              <a:pathLst>
                <a:path w="794" h="755" extrusionOk="0">
                  <a:moveTo>
                    <a:pt x="187" y="0"/>
                  </a:moveTo>
                  <a:lnTo>
                    <a:pt x="187" y="0"/>
                  </a:lnTo>
                  <a:cubicBezTo>
                    <a:pt x="139" y="197"/>
                    <a:pt x="219" y="411"/>
                    <a:pt x="30" y="567"/>
                  </a:cubicBezTo>
                  <a:cubicBezTo>
                    <a:pt x="1" y="596"/>
                    <a:pt x="102" y="754"/>
                    <a:pt x="191" y="754"/>
                  </a:cubicBezTo>
                  <a:cubicBezTo>
                    <a:pt x="201" y="754"/>
                    <a:pt x="210" y="752"/>
                    <a:pt x="219" y="749"/>
                  </a:cubicBezTo>
                  <a:cubicBezTo>
                    <a:pt x="423" y="669"/>
                    <a:pt x="738" y="552"/>
                    <a:pt x="763" y="418"/>
                  </a:cubicBezTo>
                  <a:cubicBezTo>
                    <a:pt x="793" y="214"/>
                    <a:pt x="415" y="157"/>
                    <a:pt x="1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6" name="Google Shape;296;p45"/>
            <p:cNvSpPr/>
            <p:nvPr/>
          </p:nvSpPr>
          <p:spPr>
            <a:xfrm>
              <a:off x="4938425" y="1443500"/>
              <a:ext cx="15175" cy="16325"/>
            </a:xfrm>
            <a:custGeom>
              <a:avLst/>
              <a:gdLst/>
              <a:ahLst/>
              <a:cxnLst/>
              <a:rect l="l" t="t" r="r" b="b"/>
              <a:pathLst>
                <a:path w="607" h="653" extrusionOk="0">
                  <a:moveTo>
                    <a:pt x="607" y="1"/>
                  </a:moveTo>
                  <a:lnTo>
                    <a:pt x="607" y="1"/>
                  </a:lnTo>
                  <a:cubicBezTo>
                    <a:pt x="25" y="110"/>
                    <a:pt x="0" y="237"/>
                    <a:pt x="490" y="653"/>
                  </a:cubicBezTo>
                  <a:cubicBezTo>
                    <a:pt x="363" y="426"/>
                    <a:pt x="520" y="220"/>
                    <a:pt x="6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7" name="Google Shape;297;p45"/>
            <p:cNvSpPr/>
            <p:nvPr/>
          </p:nvSpPr>
          <p:spPr>
            <a:xfrm>
              <a:off x="4769975" y="915825"/>
              <a:ext cx="15750" cy="9300"/>
            </a:xfrm>
            <a:custGeom>
              <a:avLst/>
              <a:gdLst/>
              <a:ahLst/>
              <a:cxnLst/>
              <a:rect l="l" t="t" r="r" b="b"/>
              <a:pathLst>
                <a:path w="630" h="372" extrusionOk="0">
                  <a:moveTo>
                    <a:pt x="267" y="15"/>
                  </a:moveTo>
                  <a:cubicBezTo>
                    <a:pt x="165" y="23"/>
                    <a:pt x="0" y="0"/>
                    <a:pt x="8" y="118"/>
                  </a:cubicBezTo>
                  <a:cubicBezTo>
                    <a:pt x="15" y="284"/>
                    <a:pt x="189" y="354"/>
                    <a:pt x="393" y="371"/>
                  </a:cubicBezTo>
                  <a:cubicBezTo>
                    <a:pt x="402" y="371"/>
                    <a:pt x="411" y="372"/>
                    <a:pt x="420" y="372"/>
                  </a:cubicBezTo>
                  <a:cubicBezTo>
                    <a:pt x="525" y="372"/>
                    <a:pt x="607" y="329"/>
                    <a:pt x="629" y="220"/>
                  </a:cubicBezTo>
                  <a:cubicBezTo>
                    <a:pt x="590" y="78"/>
                    <a:pt x="456" y="15"/>
                    <a:pt x="267" y="1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8" name="Google Shape;298;p45"/>
            <p:cNvSpPr/>
            <p:nvPr/>
          </p:nvSpPr>
          <p:spPr>
            <a:xfrm>
              <a:off x="2626575" y="1344175"/>
              <a:ext cx="17125" cy="11525"/>
            </a:xfrm>
            <a:custGeom>
              <a:avLst/>
              <a:gdLst/>
              <a:ahLst/>
              <a:cxnLst/>
              <a:rect l="l" t="t" r="r" b="b"/>
              <a:pathLst>
                <a:path w="685" h="461" extrusionOk="0">
                  <a:moveTo>
                    <a:pt x="492" y="1"/>
                  </a:moveTo>
                  <a:cubicBezTo>
                    <a:pt x="451" y="1"/>
                    <a:pt x="401" y="14"/>
                    <a:pt x="339" y="44"/>
                  </a:cubicBezTo>
                  <a:cubicBezTo>
                    <a:pt x="197" y="116"/>
                    <a:pt x="0" y="289"/>
                    <a:pt x="85" y="391"/>
                  </a:cubicBezTo>
                  <a:cubicBezTo>
                    <a:pt x="130" y="441"/>
                    <a:pt x="174" y="460"/>
                    <a:pt x="219" y="460"/>
                  </a:cubicBezTo>
                  <a:cubicBezTo>
                    <a:pt x="327" y="460"/>
                    <a:pt x="437" y="349"/>
                    <a:pt x="543" y="305"/>
                  </a:cubicBezTo>
                  <a:cubicBezTo>
                    <a:pt x="590" y="289"/>
                    <a:pt x="637" y="257"/>
                    <a:pt x="684" y="242"/>
                  </a:cubicBezTo>
                  <a:cubicBezTo>
                    <a:pt x="654" y="127"/>
                    <a:pt x="620" y="1"/>
                    <a:pt x="4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9" name="Google Shape;299;p45"/>
            <p:cNvSpPr/>
            <p:nvPr/>
          </p:nvSpPr>
          <p:spPr>
            <a:xfrm>
              <a:off x="4629825" y="1044300"/>
              <a:ext cx="14125" cy="9725"/>
            </a:xfrm>
            <a:custGeom>
              <a:avLst/>
              <a:gdLst/>
              <a:ahLst/>
              <a:cxnLst/>
              <a:rect l="l" t="t" r="r" b="b"/>
              <a:pathLst>
                <a:path w="565" h="389" extrusionOk="0">
                  <a:moveTo>
                    <a:pt x="438" y="1"/>
                  </a:moveTo>
                  <a:cubicBezTo>
                    <a:pt x="411" y="1"/>
                    <a:pt x="380" y="6"/>
                    <a:pt x="346" y="18"/>
                  </a:cubicBezTo>
                  <a:cubicBezTo>
                    <a:pt x="212" y="57"/>
                    <a:pt x="15" y="73"/>
                    <a:pt x="8" y="214"/>
                  </a:cubicBezTo>
                  <a:cubicBezTo>
                    <a:pt x="0" y="319"/>
                    <a:pt x="99" y="389"/>
                    <a:pt x="252" y="389"/>
                  </a:cubicBezTo>
                  <a:cubicBezTo>
                    <a:pt x="260" y="389"/>
                    <a:pt x="268" y="389"/>
                    <a:pt x="276" y="388"/>
                  </a:cubicBezTo>
                  <a:cubicBezTo>
                    <a:pt x="282" y="388"/>
                    <a:pt x="287" y="388"/>
                    <a:pt x="292" y="388"/>
                  </a:cubicBezTo>
                  <a:cubicBezTo>
                    <a:pt x="495" y="388"/>
                    <a:pt x="496" y="251"/>
                    <a:pt x="535" y="144"/>
                  </a:cubicBezTo>
                  <a:cubicBezTo>
                    <a:pt x="565" y="54"/>
                    <a:pt x="522" y="1"/>
                    <a:pt x="4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0" name="Google Shape;300;p45"/>
            <p:cNvSpPr/>
            <p:nvPr/>
          </p:nvSpPr>
          <p:spPr>
            <a:xfrm>
              <a:off x="2667300" y="932100"/>
              <a:ext cx="14575" cy="8600"/>
            </a:xfrm>
            <a:custGeom>
              <a:avLst/>
              <a:gdLst/>
              <a:ahLst/>
              <a:cxnLst/>
              <a:rect l="l" t="t" r="r" b="b"/>
              <a:pathLst>
                <a:path w="583" h="344" extrusionOk="0">
                  <a:moveTo>
                    <a:pt x="229" y="1"/>
                  </a:moveTo>
                  <a:cubicBezTo>
                    <a:pt x="97" y="1"/>
                    <a:pt x="0" y="75"/>
                    <a:pt x="0" y="192"/>
                  </a:cubicBezTo>
                  <a:cubicBezTo>
                    <a:pt x="9" y="321"/>
                    <a:pt x="97" y="344"/>
                    <a:pt x="200" y="344"/>
                  </a:cubicBezTo>
                  <a:cubicBezTo>
                    <a:pt x="256" y="344"/>
                    <a:pt x="316" y="337"/>
                    <a:pt x="370" y="337"/>
                  </a:cubicBezTo>
                  <a:cubicBezTo>
                    <a:pt x="392" y="337"/>
                    <a:pt x="413" y="338"/>
                    <a:pt x="433" y="341"/>
                  </a:cubicBezTo>
                  <a:cubicBezTo>
                    <a:pt x="535" y="200"/>
                    <a:pt x="582" y="58"/>
                    <a:pt x="316" y="11"/>
                  </a:cubicBezTo>
                  <a:cubicBezTo>
                    <a:pt x="286" y="4"/>
                    <a:pt x="256" y="1"/>
                    <a:pt x="2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1" name="Google Shape;301;p45"/>
            <p:cNvSpPr/>
            <p:nvPr/>
          </p:nvSpPr>
          <p:spPr>
            <a:xfrm>
              <a:off x="2678100" y="940625"/>
              <a:ext cx="25" cy="25"/>
            </a:xfrm>
            <a:custGeom>
              <a:avLst/>
              <a:gdLst/>
              <a:ahLst/>
              <a:cxnLst/>
              <a:rect l="l" t="t" r="r" b="b"/>
              <a:pathLst>
                <a:path w="1" h="1" extrusionOk="0">
                  <a:moveTo>
                    <a:pt x="1" y="0"/>
                  </a:move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2" name="Google Shape;302;p45"/>
            <p:cNvSpPr/>
            <p:nvPr/>
          </p:nvSpPr>
          <p:spPr>
            <a:xfrm>
              <a:off x="2639950" y="1367125"/>
              <a:ext cx="15925" cy="11825"/>
            </a:xfrm>
            <a:custGeom>
              <a:avLst/>
              <a:gdLst/>
              <a:ahLst/>
              <a:cxnLst/>
              <a:rect l="l" t="t" r="r" b="b"/>
              <a:pathLst>
                <a:path w="637" h="473" extrusionOk="0">
                  <a:moveTo>
                    <a:pt x="371" y="1"/>
                  </a:moveTo>
                  <a:lnTo>
                    <a:pt x="371" y="1"/>
                  </a:lnTo>
                  <a:cubicBezTo>
                    <a:pt x="149" y="95"/>
                    <a:pt x="0" y="205"/>
                    <a:pt x="117" y="386"/>
                  </a:cubicBezTo>
                  <a:cubicBezTo>
                    <a:pt x="146" y="438"/>
                    <a:pt x="218" y="473"/>
                    <a:pt x="288" y="473"/>
                  </a:cubicBezTo>
                  <a:cubicBezTo>
                    <a:pt x="314" y="473"/>
                    <a:pt x="340" y="468"/>
                    <a:pt x="363" y="458"/>
                  </a:cubicBezTo>
                  <a:cubicBezTo>
                    <a:pt x="637" y="316"/>
                    <a:pt x="354" y="157"/>
                    <a:pt x="3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3" name="Google Shape;303;p45"/>
            <p:cNvSpPr/>
            <p:nvPr/>
          </p:nvSpPr>
          <p:spPr>
            <a:xfrm>
              <a:off x="2707450" y="1624775"/>
              <a:ext cx="11025" cy="9875"/>
            </a:xfrm>
            <a:custGeom>
              <a:avLst/>
              <a:gdLst/>
              <a:ahLst/>
              <a:cxnLst/>
              <a:rect l="l" t="t" r="r" b="b"/>
              <a:pathLst>
                <a:path w="441" h="395" extrusionOk="0">
                  <a:moveTo>
                    <a:pt x="325" y="0"/>
                  </a:moveTo>
                  <a:cubicBezTo>
                    <a:pt x="309" y="0"/>
                    <a:pt x="290" y="3"/>
                    <a:pt x="269" y="7"/>
                  </a:cubicBezTo>
                  <a:cubicBezTo>
                    <a:pt x="119" y="40"/>
                    <a:pt x="8" y="126"/>
                    <a:pt x="0" y="261"/>
                  </a:cubicBezTo>
                  <a:cubicBezTo>
                    <a:pt x="0" y="363"/>
                    <a:pt x="84" y="395"/>
                    <a:pt x="190" y="395"/>
                  </a:cubicBezTo>
                  <a:cubicBezTo>
                    <a:pt x="205" y="395"/>
                    <a:pt x="221" y="394"/>
                    <a:pt x="236" y="393"/>
                  </a:cubicBezTo>
                  <a:cubicBezTo>
                    <a:pt x="410" y="385"/>
                    <a:pt x="441" y="291"/>
                    <a:pt x="441" y="149"/>
                  </a:cubicBezTo>
                  <a:cubicBezTo>
                    <a:pt x="407" y="114"/>
                    <a:pt x="440" y="0"/>
                    <a:pt x="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4" name="Google Shape;304;p45"/>
            <p:cNvSpPr/>
            <p:nvPr/>
          </p:nvSpPr>
          <p:spPr>
            <a:xfrm>
              <a:off x="2688350" y="1347400"/>
              <a:ext cx="12225" cy="8750"/>
            </a:xfrm>
            <a:custGeom>
              <a:avLst/>
              <a:gdLst/>
              <a:ahLst/>
              <a:cxnLst/>
              <a:rect l="l" t="t" r="r" b="b"/>
              <a:pathLst>
                <a:path w="489" h="350" extrusionOk="0">
                  <a:moveTo>
                    <a:pt x="327" y="0"/>
                  </a:moveTo>
                  <a:cubicBezTo>
                    <a:pt x="321" y="0"/>
                    <a:pt x="314" y="1"/>
                    <a:pt x="307" y="2"/>
                  </a:cubicBezTo>
                  <a:cubicBezTo>
                    <a:pt x="182" y="26"/>
                    <a:pt x="1" y="81"/>
                    <a:pt x="1" y="215"/>
                  </a:cubicBezTo>
                  <a:cubicBezTo>
                    <a:pt x="8" y="310"/>
                    <a:pt x="158" y="325"/>
                    <a:pt x="260" y="349"/>
                  </a:cubicBezTo>
                  <a:cubicBezTo>
                    <a:pt x="394" y="340"/>
                    <a:pt x="488" y="293"/>
                    <a:pt x="473" y="191"/>
                  </a:cubicBezTo>
                  <a:cubicBezTo>
                    <a:pt x="473" y="117"/>
                    <a:pt x="438" y="0"/>
                    <a:pt x="3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5" name="Google Shape;305;p45"/>
            <p:cNvSpPr/>
            <p:nvPr/>
          </p:nvSpPr>
          <p:spPr>
            <a:xfrm>
              <a:off x="3106800" y="754150"/>
              <a:ext cx="10450" cy="7775"/>
            </a:xfrm>
            <a:custGeom>
              <a:avLst/>
              <a:gdLst/>
              <a:ahLst/>
              <a:cxnLst/>
              <a:rect l="l" t="t" r="r" b="b"/>
              <a:pathLst>
                <a:path w="418" h="311" extrusionOk="0">
                  <a:moveTo>
                    <a:pt x="166" y="1"/>
                  </a:moveTo>
                  <a:cubicBezTo>
                    <a:pt x="76" y="1"/>
                    <a:pt x="16" y="45"/>
                    <a:pt x="8" y="113"/>
                  </a:cubicBezTo>
                  <a:cubicBezTo>
                    <a:pt x="0" y="226"/>
                    <a:pt x="72" y="310"/>
                    <a:pt x="213" y="310"/>
                  </a:cubicBezTo>
                  <a:cubicBezTo>
                    <a:pt x="221" y="310"/>
                    <a:pt x="228" y="310"/>
                    <a:pt x="236" y="310"/>
                  </a:cubicBezTo>
                  <a:cubicBezTo>
                    <a:pt x="338" y="310"/>
                    <a:pt x="403" y="255"/>
                    <a:pt x="418" y="160"/>
                  </a:cubicBezTo>
                  <a:cubicBezTo>
                    <a:pt x="410" y="66"/>
                    <a:pt x="323" y="19"/>
                    <a:pt x="206" y="3"/>
                  </a:cubicBezTo>
                  <a:cubicBezTo>
                    <a:pt x="192" y="2"/>
                    <a:pt x="179" y="1"/>
                    <a:pt x="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6" name="Google Shape;306;p45"/>
            <p:cNvSpPr/>
            <p:nvPr/>
          </p:nvSpPr>
          <p:spPr>
            <a:xfrm>
              <a:off x="3779725" y="729625"/>
              <a:ext cx="10650" cy="6225"/>
            </a:xfrm>
            <a:custGeom>
              <a:avLst/>
              <a:gdLst/>
              <a:ahLst/>
              <a:cxnLst/>
              <a:rect l="l" t="t" r="r" b="b"/>
              <a:pathLst>
                <a:path w="426" h="249" extrusionOk="0">
                  <a:moveTo>
                    <a:pt x="190" y="0"/>
                  </a:moveTo>
                  <a:cubicBezTo>
                    <a:pt x="135" y="0"/>
                    <a:pt x="40" y="8"/>
                    <a:pt x="25" y="102"/>
                  </a:cubicBezTo>
                  <a:cubicBezTo>
                    <a:pt x="1" y="197"/>
                    <a:pt x="80" y="236"/>
                    <a:pt x="182" y="244"/>
                  </a:cubicBezTo>
                  <a:cubicBezTo>
                    <a:pt x="204" y="247"/>
                    <a:pt x="226" y="249"/>
                    <a:pt x="247" y="249"/>
                  </a:cubicBezTo>
                  <a:cubicBezTo>
                    <a:pt x="340" y="249"/>
                    <a:pt x="420" y="216"/>
                    <a:pt x="426" y="127"/>
                  </a:cubicBezTo>
                  <a:cubicBezTo>
                    <a:pt x="426" y="40"/>
                    <a:pt x="347" y="0"/>
                    <a:pt x="1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7" name="Google Shape;307;p45"/>
            <p:cNvSpPr/>
            <p:nvPr/>
          </p:nvSpPr>
          <p:spPr>
            <a:xfrm>
              <a:off x="2709625" y="1446025"/>
              <a:ext cx="9850" cy="6200"/>
            </a:xfrm>
            <a:custGeom>
              <a:avLst/>
              <a:gdLst/>
              <a:ahLst/>
              <a:cxnLst/>
              <a:rect l="l" t="t" r="r" b="b"/>
              <a:pathLst>
                <a:path w="394" h="248" extrusionOk="0">
                  <a:moveTo>
                    <a:pt x="195" y="1"/>
                  </a:moveTo>
                  <a:cubicBezTo>
                    <a:pt x="185" y="1"/>
                    <a:pt x="175" y="1"/>
                    <a:pt x="165" y="2"/>
                  </a:cubicBezTo>
                  <a:cubicBezTo>
                    <a:pt x="55" y="17"/>
                    <a:pt x="0" y="72"/>
                    <a:pt x="32" y="166"/>
                  </a:cubicBezTo>
                  <a:cubicBezTo>
                    <a:pt x="59" y="223"/>
                    <a:pt x="112" y="247"/>
                    <a:pt x="182" y="247"/>
                  </a:cubicBezTo>
                  <a:cubicBezTo>
                    <a:pt x="191" y="247"/>
                    <a:pt x="201" y="247"/>
                    <a:pt x="212" y="246"/>
                  </a:cubicBezTo>
                  <a:cubicBezTo>
                    <a:pt x="316" y="231"/>
                    <a:pt x="386" y="198"/>
                    <a:pt x="393" y="104"/>
                  </a:cubicBezTo>
                  <a:cubicBezTo>
                    <a:pt x="357" y="32"/>
                    <a:pt x="285"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8" name="Google Shape;308;p45"/>
            <p:cNvSpPr/>
            <p:nvPr/>
          </p:nvSpPr>
          <p:spPr>
            <a:xfrm>
              <a:off x="2706875" y="1456475"/>
              <a:ext cx="27200" cy="11125"/>
            </a:xfrm>
            <a:custGeom>
              <a:avLst/>
              <a:gdLst/>
              <a:ahLst/>
              <a:cxnLst/>
              <a:rect l="l" t="t" r="r" b="b"/>
              <a:pathLst>
                <a:path w="1088" h="445" extrusionOk="0">
                  <a:moveTo>
                    <a:pt x="738" y="1"/>
                  </a:moveTo>
                  <a:cubicBezTo>
                    <a:pt x="639" y="1"/>
                    <a:pt x="536" y="37"/>
                    <a:pt x="448" y="104"/>
                  </a:cubicBezTo>
                  <a:cubicBezTo>
                    <a:pt x="275" y="119"/>
                    <a:pt x="1" y="96"/>
                    <a:pt x="71" y="308"/>
                  </a:cubicBezTo>
                  <a:cubicBezTo>
                    <a:pt x="87" y="356"/>
                    <a:pt x="122" y="373"/>
                    <a:pt x="166" y="373"/>
                  </a:cubicBezTo>
                  <a:cubicBezTo>
                    <a:pt x="250" y="373"/>
                    <a:pt x="368" y="312"/>
                    <a:pt x="456" y="292"/>
                  </a:cubicBezTo>
                  <a:cubicBezTo>
                    <a:pt x="523" y="365"/>
                    <a:pt x="595" y="445"/>
                    <a:pt x="685" y="445"/>
                  </a:cubicBezTo>
                  <a:cubicBezTo>
                    <a:pt x="732" y="445"/>
                    <a:pt x="783" y="424"/>
                    <a:pt x="841" y="370"/>
                  </a:cubicBezTo>
                  <a:cubicBezTo>
                    <a:pt x="928" y="285"/>
                    <a:pt x="1087" y="166"/>
                    <a:pt x="953" y="71"/>
                  </a:cubicBezTo>
                  <a:cubicBezTo>
                    <a:pt x="890" y="23"/>
                    <a:pt x="816" y="1"/>
                    <a:pt x="7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9" name="Google Shape;309;p45"/>
            <p:cNvSpPr/>
            <p:nvPr/>
          </p:nvSpPr>
          <p:spPr>
            <a:xfrm>
              <a:off x="2643675" y="1350225"/>
              <a:ext cx="6725" cy="5300"/>
            </a:xfrm>
            <a:custGeom>
              <a:avLst/>
              <a:gdLst/>
              <a:ahLst/>
              <a:cxnLst/>
              <a:rect l="l" t="t" r="r" b="b"/>
              <a:pathLst>
                <a:path w="269" h="212" extrusionOk="0">
                  <a:moveTo>
                    <a:pt x="0" y="0"/>
                  </a:moveTo>
                  <a:cubicBezTo>
                    <a:pt x="8" y="85"/>
                    <a:pt x="25" y="172"/>
                    <a:pt x="150" y="212"/>
                  </a:cubicBezTo>
                  <a:cubicBezTo>
                    <a:pt x="182" y="212"/>
                    <a:pt x="229" y="165"/>
                    <a:pt x="269" y="142"/>
                  </a:cubicBezTo>
                  <a:cubicBezTo>
                    <a:pt x="182" y="95"/>
                    <a:pt x="87" y="4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0" name="Google Shape;310;p45"/>
            <p:cNvSpPr/>
            <p:nvPr/>
          </p:nvSpPr>
          <p:spPr>
            <a:xfrm>
              <a:off x="3330975" y="1730675"/>
              <a:ext cx="25" cy="25"/>
            </a:xfrm>
            <a:custGeom>
              <a:avLst/>
              <a:gdLst/>
              <a:ahLst/>
              <a:cxnLst/>
              <a:rect l="l" t="t" r="r" b="b"/>
              <a:pathLst>
                <a:path w="1" h="1" extrusionOk="0">
                  <a:moveTo>
                    <a:pt x="1" y="0"/>
                  </a:moveTo>
                  <a:lnTo>
                    <a:pt x="1" y="0"/>
                  </a:lnTo>
                  <a:lnTo>
                    <a:pt x="1" y="0"/>
                  </a:lnTo>
                  <a:lnTo>
                    <a:pt x="1" y="0"/>
                  </a:lnTo>
                  <a:lnTo>
                    <a:pt x="1" y="0"/>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1" name="Google Shape;311;p45"/>
            <p:cNvSpPr/>
            <p:nvPr/>
          </p:nvSpPr>
          <p:spPr>
            <a:xfrm>
              <a:off x="2764750" y="1624750"/>
              <a:ext cx="11025" cy="10100"/>
            </a:xfrm>
            <a:custGeom>
              <a:avLst/>
              <a:gdLst/>
              <a:ahLst/>
              <a:cxnLst/>
              <a:rect l="l" t="t" r="r" b="b"/>
              <a:pathLst>
                <a:path w="441" h="404" extrusionOk="0">
                  <a:moveTo>
                    <a:pt x="259" y="1"/>
                  </a:moveTo>
                  <a:cubicBezTo>
                    <a:pt x="165" y="127"/>
                    <a:pt x="95" y="197"/>
                    <a:pt x="55" y="277"/>
                  </a:cubicBezTo>
                  <a:cubicBezTo>
                    <a:pt x="0" y="394"/>
                    <a:pt x="117" y="394"/>
                    <a:pt x="212" y="403"/>
                  </a:cubicBezTo>
                  <a:cubicBezTo>
                    <a:pt x="338" y="403"/>
                    <a:pt x="440" y="364"/>
                    <a:pt x="425" y="245"/>
                  </a:cubicBezTo>
                  <a:cubicBezTo>
                    <a:pt x="416" y="197"/>
                    <a:pt x="361" y="150"/>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2" name="Google Shape;312;p45"/>
            <p:cNvSpPr/>
            <p:nvPr/>
          </p:nvSpPr>
          <p:spPr>
            <a:xfrm>
              <a:off x="3842700" y="1690525"/>
              <a:ext cx="25" cy="25"/>
            </a:xfrm>
            <a:custGeom>
              <a:avLst/>
              <a:gdLst/>
              <a:ahLst/>
              <a:cxnLst/>
              <a:rect l="l" t="t" r="r" b="b"/>
              <a:pathLst>
                <a:path w="1" h="1" extrusionOk="0">
                  <a:moveTo>
                    <a:pt x="0" y="0"/>
                  </a:move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3" name="Google Shape;313;p45"/>
            <p:cNvSpPr/>
            <p:nvPr/>
          </p:nvSpPr>
          <p:spPr>
            <a:xfrm>
              <a:off x="3842700" y="1690525"/>
              <a:ext cx="25" cy="25"/>
            </a:xfrm>
            <a:custGeom>
              <a:avLst/>
              <a:gdLst/>
              <a:ahLst/>
              <a:cxnLst/>
              <a:rect l="l" t="t" r="r" b="b"/>
              <a:pathLst>
                <a:path w="1" h="1" extrusionOk="0">
                  <a:moveTo>
                    <a:pt x="0" y="0"/>
                  </a:move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314" name="Google Shape;314;p45"/>
          <p:cNvSpPr txBox="1">
            <a:spLocks noGrp="1"/>
          </p:cNvSpPr>
          <p:nvPr>
            <p:ph type="title"/>
          </p:nvPr>
        </p:nvSpPr>
        <p:spPr>
          <a:xfrm>
            <a:off x="7090733" y="2053933"/>
            <a:ext cx="3537600" cy="2710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9600"/>
              <a:buFont typeface="Alice"/>
              <a:buNone/>
              <a:defRPr sz="4000">
                <a:latin typeface="Alice"/>
                <a:ea typeface="Alice"/>
                <a:cs typeface="Alice"/>
                <a:sym typeface="Alice"/>
              </a:defRPr>
            </a:lvl1pPr>
            <a:lvl2pPr lvl="1" rtl="0">
              <a:spcBef>
                <a:spcPts val="0"/>
              </a:spcBef>
              <a:spcAft>
                <a:spcPts val="0"/>
              </a:spcAft>
              <a:buSzPts val="9600"/>
              <a:buFont typeface="Alice"/>
              <a:buNone/>
              <a:defRPr sz="12800">
                <a:latin typeface="Alice"/>
                <a:ea typeface="Alice"/>
                <a:cs typeface="Alice"/>
                <a:sym typeface="Alice"/>
              </a:defRPr>
            </a:lvl2pPr>
            <a:lvl3pPr lvl="2" rtl="0">
              <a:spcBef>
                <a:spcPts val="0"/>
              </a:spcBef>
              <a:spcAft>
                <a:spcPts val="0"/>
              </a:spcAft>
              <a:buSzPts val="9600"/>
              <a:buFont typeface="Alice"/>
              <a:buNone/>
              <a:defRPr sz="12800">
                <a:latin typeface="Alice"/>
                <a:ea typeface="Alice"/>
                <a:cs typeface="Alice"/>
                <a:sym typeface="Alice"/>
              </a:defRPr>
            </a:lvl3pPr>
            <a:lvl4pPr lvl="3" rtl="0">
              <a:spcBef>
                <a:spcPts val="0"/>
              </a:spcBef>
              <a:spcAft>
                <a:spcPts val="0"/>
              </a:spcAft>
              <a:buSzPts val="9600"/>
              <a:buFont typeface="Alice"/>
              <a:buNone/>
              <a:defRPr sz="12800">
                <a:latin typeface="Alice"/>
                <a:ea typeface="Alice"/>
                <a:cs typeface="Alice"/>
                <a:sym typeface="Alice"/>
              </a:defRPr>
            </a:lvl4pPr>
            <a:lvl5pPr lvl="4" rtl="0">
              <a:spcBef>
                <a:spcPts val="0"/>
              </a:spcBef>
              <a:spcAft>
                <a:spcPts val="0"/>
              </a:spcAft>
              <a:buSzPts val="9600"/>
              <a:buFont typeface="Alice"/>
              <a:buNone/>
              <a:defRPr sz="12800">
                <a:latin typeface="Alice"/>
                <a:ea typeface="Alice"/>
                <a:cs typeface="Alice"/>
                <a:sym typeface="Alice"/>
              </a:defRPr>
            </a:lvl5pPr>
            <a:lvl6pPr lvl="5" rtl="0">
              <a:spcBef>
                <a:spcPts val="0"/>
              </a:spcBef>
              <a:spcAft>
                <a:spcPts val="0"/>
              </a:spcAft>
              <a:buSzPts val="9600"/>
              <a:buFont typeface="Alice"/>
              <a:buNone/>
              <a:defRPr sz="12800">
                <a:latin typeface="Alice"/>
                <a:ea typeface="Alice"/>
                <a:cs typeface="Alice"/>
                <a:sym typeface="Alice"/>
              </a:defRPr>
            </a:lvl6pPr>
            <a:lvl7pPr lvl="6" rtl="0">
              <a:spcBef>
                <a:spcPts val="0"/>
              </a:spcBef>
              <a:spcAft>
                <a:spcPts val="0"/>
              </a:spcAft>
              <a:buSzPts val="9600"/>
              <a:buFont typeface="Alice"/>
              <a:buNone/>
              <a:defRPr sz="12800">
                <a:latin typeface="Alice"/>
                <a:ea typeface="Alice"/>
                <a:cs typeface="Alice"/>
                <a:sym typeface="Alice"/>
              </a:defRPr>
            </a:lvl7pPr>
            <a:lvl8pPr lvl="7" rtl="0">
              <a:spcBef>
                <a:spcPts val="0"/>
              </a:spcBef>
              <a:spcAft>
                <a:spcPts val="0"/>
              </a:spcAft>
              <a:buSzPts val="9600"/>
              <a:buFont typeface="Alice"/>
              <a:buNone/>
              <a:defRPr sz="12800">
                <a:latin typeface="Alice"/>
                <a:ea typeface="Alice"/>
                <a:cs typeface="Alice"/>
                <a:sym typeface="Alice"/>
              </a:defRPr>
            </a:lvl8pPr>
            <a:lvl9pPr lvl="8" rtl="0">
              <a:spcBef>
                <a:spcPts val="0"/>
              </a:spcBef>
              <a:spcAft>
                <a:spcPts val="0"/>
              </a:spcAft>
              <a:buSzPts val="9600"/>
              <a:buFont typeface="Alice"/>
              <a:buNone/>
              <a:defRPr sz="12800">
                <a:latin typeface="Alice"/>
                <a:ea typeface="Alice"/>
                <a:cs typeface="Alice"/>
                <a:sym typeface="Alice"/>
              </a:defRPr>
            </a:lvl9pPr>
          </a:lstStyle>
          <a:p>
            <a:r>
              <a:rPr lang="en-US"/>
              <a:t>Click to edit Master title style</a:t>
            </a:r>
            <a:endParaRPr/>
          </a:p>
        </p:txBody>
      </p:sp>
    </p:spTree>
    <p:extLst>
      <p:ext uri="{BB962C8B-B14F-4D97-AF65-F5344CB8AC3E}">
        <p14:creationId xmlns:p14="http://schemas.microsoft.com/office/powerpoint/2010/main" val="390891639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315"/>
        <p:cNvGrpSpPr/>
        <p:nvPr/>
      </p:nvGrpSpPr>
      <p:grpSpPr>
        <a:xfrm>
          <a:off x="0" y="0"/>
          <a:ext cx="0" cy="0"/>
          <a:chOff x="0" y="0"/>
          <a:chExt cx="0" cy="0"/>
        </a:xfrm>
      </p:grpSpPr>
      <p:pic>
        <p:nvPicPr>
          <p:cNvPr id="316" name="Google Shape;316;p46"/>
          <p:cNvPicPr preferRelativeResize="0"/>
          <p:nvPr/>
        </p:nvPicPr>
        <p:blipFill rotWithShape="1">
          <a:blip r:embed="rId2">
            <a:alphaModFix/>
          </a:blip>
          <a:srcRect t="59" b="59"/>
          <a:stretch/>
        </p:blipFill>
        <p:spPr>
          <a:xfrm rot="10800000">
            <a:off x="-50568" y="-21267"/>
            <a:ext cx="12293135" cy="6900533"/>
          </a:xfrm>
          <a:prstGeom prst="rect">
            <a:avLst/>
          </a:prstGeom>
          <a:noFill/>
          <a:ln>
            <a:noFill/>
          </a:ln>
        </p:spPr>
      </p:pic>
      <p:sp>
        <p:nvSpPr>
          <p:cNvPr id="317" name="Google Shape;317;p46"/>
          <p:cNvSpPr txBox="1">
            <a:spLocks noGrp="1"/>
          </p:cNvSpPr>
          <p:nvPr>
            <p:ph type="title" hasCustomPrompt="1"/>
          </p:nvPr>
        </p:nvSpPr>
        <p:spPr>
          <a:xfrm>
            <a:off x="2206433" y="1055775"/>
            <a:ext cx="7779200" cy="1576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200"/>
              <a:buNone/>
              <a:defRPr sz="10666"/>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318" name="Google Shape;318;p46"/>
          <p:cNvSpPr txBox="1">
            <a:spLocks noGrp="1"/>
          </p:cNvSpPr>
          <p:nvPr>
            <p:ph type="subTitle" idx="1"/>
          </p:nvPr>
        </p:nvSpPr>
        <p:spPr>
          <a:xfrm>
            <a:off x="2206367" y="2809933"/>
            <a:ext cx="7779200" cy="593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19" name="Google Shape;319;p46"/>
          <p:cNvSpPr txBox="1">
            <a:spLocks noGrp="1"/>
          </p:cNvSpPr>
          <p:nvPr>
            <p:ph type="title" idx="2" hasCustomPrompt="1"/>
          </p:nvPr>
        </p:nvSpPr>
        <p:spPr>
          <a:xfrm>
            <a:off x="2206433" y="3225860"/>
            <a:ext cx="7779200" cy="1576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200"/>
              <a:buNone/>
              <a:defRPr sz="10666"/>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320" name="Google Shape;320;p46"/>
          <p:cNvSpPr txBox="1">
            <a:spLocks noGrp="1"/>
          </p:cNvSpPr>
          <p:nvPr>
            <p:ph type="subTitle" idx="3"/>
          </p:nvPr>
        </p:nvSpPr>
        <p:spPr>
          <a:xfrm>
            <a:off x="2206367" y="4980039"/>
            <a:ext cx="7779200" cy="593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52404811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321"/>
        <p:cNvGrpSpPr/>
        <p:nvPr/>
      </p:nvGrpSpPr>
      <p:grpSpPr>
        <a:xfrm>
          <a:off x="0" y="0"/>
          <a:ext cx="0" cy="0"/>
          <a:chOff x="0" y="0"/>
          <a:chExt cx="0" cy="0"/>
        </a:xfrm>
      </p:grpSpPr>
      <p:pic>
        <p:nvPicPr>
          <p:cNvPr id="322" name="Google Shape;322;p47"/>
          <p:cNvPicPr preferRelativeResize="0"/>
          <p:nvPr/>
        </p:nvPicPr>
        <p:blipFill rotWithShape="1">
          <a:blip r:embed="rId2">
            <a:alphaModFix/>
          </a:blip>
          <a:srcRect/>
          <a:stretch/>
        </p:blipFill>
        <p:spPr>
          <a:xfrm flipH="1">
            <a:off x="-39166" y="-21267"/>
            <a:ext cx="12270335" cy="6900533"/>
          </a:xfrm>
          <a:prstGeom prst="rect">
            <a:avLst/>
          </a:prstGeom>
          <a:noFill/>
          <a:ln>
            <a:noFill/>
          </a:ln>
        </p:spPr>
      </p:pic>
      <p:sp>
        <p:nvSpPr>
          <p:cNvPr id="323" name="Google Shape;323;p47"/>
          <p:cNvSpPr txBox="1">
            <a:spLocks noGrp="1"/>
          </p:cNvSpPr>
          <p:nvPr>
            <p:ph type="subTitle" idx="1"/>
          </p:nvPr>
        </p:nvSpPr>
        <p:spPr>
          <a:xfrm>
            <a:off x="2260200" y="2511737"/>
            <a:ext cx="2947200" cy="646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24" name="Google Shape;324;p47"/>
          <p:cNvSpPr txBox="1">
            <a:spLocks noGrp="1"/>
          </p:cNvSpPr>
          <p:nvPr>
            <p:ph type="title" hasCustomPrompt="1"/>
          </p:nvPr>
        </p:nvSpPr>
        <p:spPr>
          <a:xfrm>
            <a:off x="2260200" y="1327771"/>
            <a:ext cx="2947200" cy="111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200"/>
              <a:buNone/>
              <a:defRPr sz="8000"/>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325" name="Google Shape;325;p47"/>
          <p:cNvSpPr txBox="1">
            <a:spLocks noGrp="1"/>
          </p:cNvSpPr>
          <p:nvPr>
            <p:ph type="subTitle" idx="2"/>
          </p:nvPr>
        </p:nvSpPr>
        <p:spPr>
          <a:xfrm>
            <a:off x="6984600" y="2511737"/>
            <a:ext cx="2947200" cy="646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26" name="Google Shape;326;p47"/>
          <p:cNvSpPr txBox="1">
            <a:spLocks noGrp="1"/>
          </p:cNvSpPr>
          <p:nvPr>
            <p:ph type="title" idx="3" hasCustomPrompt="1"/>
          </p:nvPr>
        </p:nvSpPr>
        <p:spPr>
          <a:xfrm>
            <a:off x="6984600" y="1327771"/>
            <a:ext cx="2947200" cy="111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200"/>
              <a:buNone/>
              <a:defRPr sz="8000"/>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327" name="Google Shape;327;p47"/>
          <p:cNvSpPr txBox="1">
            <a:spLocks noGrp="1"/>
          </p:cNvSpPr>
          <p:nvPr>
            <p:ph type="subTitle" idx="4"/>
          </p:nvPr>
        </p:nvSpPr>
        <p:spPr>
          <a:xfrm>
            <a:off x="2260200" y="5127737"/>
            <a:ext cx="2947200" cy="646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28" name="Google Shape;328;p47"/>
          <p:cNvSpPr txBox="1">
            <a:spLocks noGrp="1"/>
          </p:cNvSpPr>
          <p:nvPr>
            <p:ph type="title" idx="5" hasCustomPrompt="1"/>
          </p:nvPr>
        </p:nvSpPr>
        <p:spPr>
          <a:xfrm>
            <a:off x="2260200" y="3971565"/>
            <a:ext cx="2947200" cy="111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200"/>
              <a:buNone/>
              <a:defRPr sz="8000"/>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329" name="Google Shape;329;p47"/>
          <p:cNvSpPr txBox="1">
            <a:spLocks noGrp="1"/>
          </p:cNvSpPr>
          <p:nvPr>
            <p:ph type="subTitle" idx="6"/>
          </p:nvPr>
        </p:nvSpPr>
        <p:spPr>
          <a:xfrm>
            <a:off x="6984600" y="5127737"/>
            <a:ext cx="2947200" cy="646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30" name="Google Shape;330;p47"/>
          <p:cNvSpPr txBox="1">
            <a:spLocks noGrp="1"/>
          </p:cNvSpPr>
          <p:nvPr>
            <p:ph type="title" idx="7" hasCustomPrompt="1"/>
          </p:nvPr>
        </p:nvSpPr>
        <p:spPr>
          <a:xfrm>
            <a:off x="6984600" y="3971565"/>
            <a:ext cx="2947200" cy="111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200"/>
              <a:buNone/>
              <a:defRPr sz="8000"/>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Tree>
    <p:extLst>
      <p:ext uri="{BB962C8B-B14F-4D97-AF65-F5344CB8AC3E}">
        <p14:creationId xmlns:p14="http://schemas.microsoft.com/office/powerpoint/2010/main" val="378389169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331"/>
        <p:cNvGrpSpPr/>
        <p:nvPr/>
      </p:nvGrpSpPr>
      <p:grpSpPr>
        <a:xfrm>
          <a:off x="0" y="0"/>
          <a:ext cx="0" cy="0"/>
          <a:chOff x="0" y="0"/>
          <a:chExt cx="0" cy="0"/>
        </a:xfrm>
      </p:grpSpPr>
      <p:pic>
        <p:nvPicPr>
          <p:cNvPr id="332" name="Google Shape;332;p48"/>
          <p:cNvPicPr preferRelativeResize="0"/>
          <p:nvPr/>
        </p:nvPicPr>
        <p:blipFill rotWithShape="1">
          <a:blip r:embed="rId2">
            <a:alphaModFix/>
          </a:blip>
          <a:srcRect t="89" b="99"/>
          <a:stretch/>
        </p:blipFill>
        <p:spPr>
          <a:xfrm>
            <a:off x="-50566" y="-21267"/>
            <a:ext cx="12293135" cy="6900533"/>
          </a:xfrm>
          <a:prstGeom prst="rect">
            <a:avLst/>
          </a:prstGeom>
          <a:noFill/>
          <a:ln>
            <a:noFill/>
          </a:ln>
        </p:spPr>
      </p:pic>
      <p:sp>
        <p:nvSpPr>
          <p:cNvPr id="333" name="Google Shape;333;p48"/>
          <p:cNvSpPr txBox="1">
            <a:spLocks noGrp="1"/>
          </p:cNvSpPr>
          <p:nvPr>
            <p:ph type="ctrTitle"/>
          </p:nvPr>
        </p:nvSpPr>
        <p:spPr>
          <a:xfrm>
            <a:off x="3904067" y="808700"/>
            <a:ext cx="4502800" cy="101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69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en-US"/>
              <a:t>Click to edit Master title style</a:t>
            </a:r>
            <a:endParaRPr/>
          </a:p>
        </p:txBody>
      </p:sp>
      <p:sp>
        <p:nvSpPr>
          <p:cNvPr id="334" name="Google Shape;334;p48"/>
          <p:cNvSpPr txBox="1">
            <a:spLocks noGrp="1"/>
          </p:cNvSpPr>
          <p:nvPr>
            <p:ph type="subTitle" idx="1"/>
          </p:nvPr>
        </p:nvSpPr>
        <p:spPr>
          <a:xfrm>
            <a:off x="2875433" y="2239611"/>
            <a:ext cx="6560400" cy="596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3333">
                <a:solidFill>
                  <a:schemeClr val="dk1"/>
                </a:solidFill>
                <a:latin typeface="Alice"/>
                <a:ea typeface="Alice"/>
                <a:cs typeface="Alice"/>
                <a:sym typeface="Alice"/>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r>
              <a:rPr lang="en-US"/>
              <a:t>Click to edit Master subtitle style</a:t>
            </a:r>
            <a:endParaRPr/>
          </a:p>
        </p:txBody>
      </p:sp>
      <p:sp>
        <p:nvSpPr>
          <p:cNvPr id="335" name="Google Shape;335;p48"/>
          <p:cNvSpPr txBox="1">
            <a:spLocks noGrp="1"/>
          </p:cNvSpPr>
          <p:nvPr>
            <p:ph type="subTitle" idx="2"/>
          </p:nvPr>
        </p:nvSpPr>
        <p:spPr>
          <a:xfrm>
            <a:off x="4368167" y="2915467"/>
            <a:ext cx="3574800" cy="990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36" name="Google Shape;336;p48"/>
          <p:cNvSpPr txBox="1"/>
          <p:nvPr/>
        </p:nvSpPr>
        <p:spPr>
          <a:xfrm>
            <a:off x="2724733" y="5069101"/>
            <a:ext cx="6742800" cy="789919"/>
          </a:xfrm>
          <a:prstGeom prst="rect">
            <a:avLst/>
          </a:prstGeom>
          <a:noFill/>
          <a:ln>
            <a:noFill/>
          </a:ln>
        </p:spPr>
        <p:txBody>
          <a:bodyPr spcFirstLastPara="1" wrap="square" lIns="121900" tIns="121900" rIns="121900" bIns="121900" anchor="t" anchorCtr="0">
            <a:spAutoFit/>
          </a:bodyPr>
          <a:lstStyle/>
          <a:p>
            <a:pPr marL="0" lvl="0" indent="0" algn="ctr" rtl="0">
              <a:spcBef>
                <a:spcPts val="400"/>
              </a:spcBef>
              <a:spcAft>
                <a:spcPts val="0"/>
              </a:spcAft>
              <a:buNone/>
            </a:pPr>
            <a:r>
              <a:rPr lang="en" sz="1600">
                <a:solidFill>
                  <a:schemeClr val="dk1"/>
                </a:solidFill>
                <a:latin typeface="Work Sans"/>
                <a:ea typeface="Work Sans"/>
                <a:cs typeface="Work Sans"/>
                <a:sym typeface="Work Sans"/>
              </a:rPr>
              <a:t>CREDITS: This presentation template was created by </a:t>
            </a:r>
            <a:r>
              <a:rPr lang="en" sz="1600" b="1">
                <a:solidFill>
                  <a:schemeClr val="dk1"/>
                </a:solidFill>
                <a:uFill>
                  <a:noFill/>
                </a:uFill>
                <a:latin typeface="Work Sans"/>
                <a:ea typeface="Work Sans"/>
                <a:cs typeface="Work Sans"/>
                <a:sym typeface="Work Sans"/>
                <a:hlinkClick r:id="rId3">
                  <a:extLst>
                    <a:ext uri="{A12FA001-AC4F-418D-AE19-62706E023703}">
                      <ahyp:hlinkClr xmlns:ahyp="http://schemas.microsoft.com/office/drawing/2018/hyperlinkcolor" val="tx"/>
                    </a:ext>
                  </a:extLst>
                </a:hlinkClick>
              </a:rPr>
              <a:t>Slidesgo</a:t>
            </a:r>
            <a:r>
              <a:rPr lang="en" sz="1600" b="1">
                <a:solidFill>
                  <a:schemeClr val="dk1"/>
                </a:solidFill>
                <a:latin typeface="Work Sans"/>
                <a:ea typeface="Work Sans"/>
                <a:cs typeface="Work Sans"/>
                <a:sym typeface="Work Sans"/>
              </a:rPr>
              <a:t>, </a:t>
            </a:r>
            <a:r>
              <a:rPr lang="en" sz="1600">
                <a:solidFill>
                  <a:schemeClr val="dk1"/>
                </a:solidFill>
                <a:latin typeface="Work Sans"/>
                <a:ea typeface="Work Sans"/>
                <a:cs typeface="Work Sans"/>
                <a:sym typeface="Work Sans"/>
              </a:rPr>
              <a:t>including icons by </a:t>
            </a:r>
            <a:r>
              <a:rPr lang="en" sz="1600" b="1">
                <a:solidFill>
                  <a:schemeClr val="dk1"/>
                </a:solidFill>
                <a:uFill>
                  <a:noFill/>
                </a:uFill>
                <a:latin typeface="Work Sans"/>
                <a:ea typeface="Work Sans"/>
                <a:cs typeface="Work Sans"/>
                <a:sym typeface="Work Sans"/>
                <a:hlinkClick r:id="rId4">
                  <a:extLst>
                    <a:ext uri="{A12FA001-AC4F-418D-AE19-62706E023703}">
                      <ahyp:hlinkClr xmlns:ahyp="http://schemas.microsoft.com/office/drawing/2018/hyperlinkcolor" val="tx"/>
                    </a:ext>
                  </a:extLst>
                </a:hlinkClick>
              </a:rPr>
              <a:t>Flaticon</a:t>
            </a:r>
            <a:r>
              <a:rPr lang="en" sz="1600" b="1">
                <a:solidFill>
                  <a:schemeClr val="dk1"/>
                </a:solidFill>
                <a:latin typeface="Work Sans"/>
                <a:ea typeface="Work Sans"/>
                <a:cs typeface="Work Sans"/>
                <a:sym typeface="Work Sans"/>
              </a:rPr>
              <a:t>,</a:t>
            </a:r>
            <a:r>
              <a:rPr lang="en" sz="1600">
                <a:solidFill>
                  <a:schemeClr val="dk1"/>
                </a:solidFill>
                <a:latin typeface="Work Sans"/>
                <a:ea typeface="Work Sans"/>
                <a:cs typeface="Work Sans"/>
                <a:sym typeface="Work Sans"/>
              </a:rPr>
              <a:t> infographics &amp; images by </a:t>
            </a:r>
            <a:r>
              <a:rPr lang="en" sz="1600" b="1">
                <a:solidFill>
                  <a:schemeClr val="dk1"/>
                </a:solidFill>
                <a:uFill>
                  <a:noFill/>
                </a:uFill>
                <a:latin typeface="Work Sans"/>
                <a:ea typeface="Work Sans"/>
                <a:cs typeface="Work Sans"/>
                <a:sym typeface="Work Sans"/>
                <a:hlinkClick r:id="rId5">
                  <a:extLst>
                    <a:ext uri="{A12FA001-AC4F-418D-AE19-62706E023703}">
                      <ahyp:hlinkClr xmlns:ahyp="http://schemas.microsoft.com/office/drawing/2018/hyperlinkcolor" val="tx"/>
                    </a:ext>
                  </a:extLst>
                </a:hlinkClick>
              </a:rPr>
              <a:t>Freepik</a:t>
            </a:r>
            <a:endParaRPr sz="1600" b="1">
              <a:solidFill>
                <a:schemeClr val="dk1"/>
              </a:solidFill>
              <a:latin typeface="Work Sans"/>
              <a:ea typeface="Work Sans"/>
              <a:cs typeface="Work Sans"/>
              <a:sym typeface="Work Sans"/>
            </a:endParaRPr>
          </a:p>
        </p:txBody>
      </p:sp>
    </p:spTree>
    <p:extLst>
      <p:ext uri="{BB962C8B-B14F-4D97-AF65-F5344CB8AC3E}">
        <p14:creationId xmlns:p14="http://schemas.microsoft.com/office/powerpoint/2010/main" val="116423758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itle and two columns 6">
  <p:cSld name="Title and two columns 6">
    <p:spTree>
      <p:nvGrpSpPr>
        <p:cNvPr id="1" name="Shape 337"/>
        <p:cNvGrpSpPr/>
        <p:nvPr/>
      </p:nvGrpSpPr>
      <p:grpSpPr>
        <a:xfrm>
          <a:off x="0" y="0"/>
          <a:ext cx="0" cy="0"/>
          <a:chOff x="0" y="0"/>
          <a:chExt cx="0" cy="0"/>
        </a:xfrm>
      </p:grpSpPr>
      <p:pic>
        <p:nvPicPr>
          <p:cNvPr id="338" name="Google Shape;338;p49"/>
          <p:cNvPicPr preferRelativeResize="0"/>
          <p:nvPr/>
        </p:nvPicPr>
        <p:blipFill rotWithShape="1">
          <a:blip r:embed="rId2">
            <a:alphaModFix/>
          </a:blip>
          <a:srcRect/>
          <a:stretch/>
        </p:blipFill>
        <p:spPr>
          <a:xfrm flipH="1">
            <a:off x="-39166" y="-21267"/>
            <a:ext cx="12270335" cy="6900533"/>
          </a:xfrm>
          <a:prstGeom prst="rect">
            <a:avLst/>
          </a:prstGeom>
          <a:noFill/>
          <a:ln>
            <a:noFill/>
          </a:ln>
        </p:spPr>
      </p:pic>
      <p:sp>
        <p:nvSpPr>
          <p:cNvPr id="339" name="Google Shape;339;p49"/>
          <p:cNvSpPr txBox="1">
            <a:spLocks noGrp="1"/>
          </p:cNvSpPr>
          <p:nvPr>
            <p:ph type="subTitle" idx="1"/>
          </p:nvPr>
        </p:nvSpPr>
        <p:spPr>
          <a:xfrm>
            <a:off x="1524433" y="2449767"/>
            <a:ext cx="4571600" cy="3356800"/>
          </a:xfrm>
          <a:prstGeom prst="rect">
            <a:avLst/>
          </a:prstGeom>
          <a:noFill/>
          <a:ln>
            <a:noFill/>
          </a:ln>
        </p:spPr>
        <p:txBody>
          <a:bodyPr spcFirstLastPara="1" wrap="square" lIns="91425" tIns="91425" rIns="91425" bIns="91425" anchor="t" anchorCtr="0">
            <a:noAutofit/>
          </a:bodyPr>
          <a:lstStyle>
            <a:lvl1pPr marR="67732" lvl="0" rtl="0">
              <a:spcBef>
                <a:spcPts val="0"/>
              </a:spcBef>
              <a:spcAft>
                <a:spcPts val="0"/>
              </a:spcAft>
              <a:buSzPts val="1400"/>
              <a:buFont typeface="Work Sans"/>
              <a:buChar char="●"/>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Font typeface="Work Sans"/>
              <a:buChar char="○"/>
              <a:defRPr>
                <a:latin typeface="Work Sans"/>
                <a:ea typeface="Work Sans"/>
                <a:cs typeface="Work Sans"/>
                <a:sym typeface="Work Sans"/>
              </a:defRPr>
            </a:lvl2pPr>
            <a:lvl3pPr lvl="2" algn="ctr" rtl="0">
              <a:lnSpc>
                <a:spcPct val="100000"/>
              </a:lnSpc>
              <a:spcBef>
                <a:spcPts val="0"/>
              </a:spcBef>
              <a:spcAft>
                <a:spcPts val="0"/>
              </a:spcAft>
              <a:buSzPts val="1400"/>
              <a:buFont typeface="Work Sans"/>
              <a:buChar char="■"/>
              <a:defRPr>
                <a:latin typeface="Work Sans"/>
                <a:ea typeface="Work Sans"/>
                <a:cs typeface="Work Sans"/>
                <a:sym typeface="Work Sans"/>
              </a:defRPr>
            </a:lvl3pPr>
            <a:lvl4pPr lvl="3" algn="ctr" rtl="0">
              <a:lnSpc>
                <a:spcPct val="100000"/>
              </a:lnSpc>
              <a:spcBef>
                <a:spcPts val="0"/>
              </a:spcBef>
              <a:spcAft>
                <a:spcPts val="0"/>
              </a:spcAft>
              <a:buSzPts val="1400"/>
              <a:buFont typeface="Work Sans"/>
              <a:buChar char="●"/>
              <a:defRPr>
                <a:latin typeface="Work Sans"/>
                <a:ea typeface="Work Sans"/>
                <a:cs typeface="Work Sans"/>
                <a:sym typeface="Work Sans"/>
              </a:defRPr>
            </a:lvl4pPr>
            <a:lvl5pPr lvl="4" algn="ctr" rtl="0">
              <a:lnSpc>
                <a:spcPct val="100000"/>
              </a:lnSpc>
              <a:spcBef>
                <a:spcPts val="0"/>
              </a:spcBef>
              <a:spcAft>
                <a:spcPts val="0"/>
              </a:spcAft>
              <a:buSzPts val="1400"/>
              <a:buFont typeface="Work Sans"/>
              <a:buChar char="○"/>
              <a:defRPr>
                <a:latin typeface="Work Sans"/>
                <a:ea typeface="Work Sans"/>
                <a:cs typeface="Work Sans"/>
                <a:sym typeface="Work Sans"/>
              </a:defRPr>
            </a:lvl5pPr>
            <a:lvl6pPr lvl="5" algn="ctr" rtl="0">
              <a:lnSpc>
                <a:spcPct val="100000"/>
              </a:lnSpc>
              <a:spcBef>
                <a:spcPts val="0"/>
              </a:spcBef>
              <a:spcAft>
                <a:spcPts val="0"/>
              </a:spcAft>
              <a:buSzPts val="1400"/>
              <a:buFont typeface="Work Sans"/>
              <a:buChar char="■"/>
              <a:defRPr>
                <a:latin typeface="Work Sans"/>
                <a:ea typeface="Work Sans"/>
                <a:cs typeface="Work Sans"/>
                <a:sym typeface="Work Sans"/>
              </a:defRPr>
            </a:lvl6pPr>
            <a:lvl7pPr lvl="6" algn="ctr" rtl="0">
              <a:lnSpc>
                <a:spcPct val="100000"/>
              </a:lnSpc>
              <a:spcBef>
                <a:spcPts val="0"/>
              </a:spcBef>
              <a:spcAft>
                <a:spcPts val="0"/>
              </a:spcAft>
              <a:buSzPts val="1400"/>
              <a:buFont typeface="Work Sans"/>
              <a:buChar char="●"/>
              <a:defRPr>
                <a:latin typeface="Work Sans"/>
                <a:ea typeface="Work Sans"/>
                <a:cs typeface="Work Sans"/>
                <a:sym typeface="Work Sans"/>
              </a:defRPr>
            </a:lvl7pPr>
            <a:lvl8pPr lvl="7" algn="ctr" rtl="0">
              <a:lnSpc>
                <a:spcPct val="100000"/>
              </a:lnSpc>
              <a:spcBef>
                <a:spcPts val="0"/>
              </a:spcBef>
              <a:spcAft>
                <a:spcPts val="0"/>
              </a:spcAft>
              <a:buSzPts val="1400"/>
              <a:buFont typeface="Work Sans"/>
              <a:buChar char="○"/>
              <a:defRPr>
                <a:latin typeface="Work Sans"/>
                <a:ea typeface="Work Sans"/>
                <a:cs typeface="Work Sans"/>
                <a:sym typeface="Work Sans"/>
              </a:defRPr>
            </a:lvl8pPr>
            <a:lvl9pPr lvl="8" algn="ctr" rtl="0">
              <a:lnSpc>
                <a:spcPct val="100000"/>
              </a:lnSpc>
              <a:spcBef>
                <a:spcPts val="0"/>
              </a:spcBef>
              <a:spcAft>
                <a:spcPts val="0"/>
              </a:spcAft>
              <a:buSzPts val="1400"/>
              <a:buFont typeface="Work Sans"/>
              <a:buChar char="■"/>
              <a:defRPr>
                <a:latin typeface="Work Sans"/>
                <a:ea typeface="Work Sans"/>
                <a:cs typeface="Work Sans"/>
                <a:sym typeface="Work Sans"/>
              </a:defRPr>
            </a:lvl9pPr>
          </a:lstStyle>
          <a:p>
            <a:r>
              <a:rPr lang="en-US"/>
              <a:t>Click to edit Master subtitle style</a:t>
            </a:r>
            <a:endParaRPr/>
          </a:p>
        </p:txBody>
      </p:sp>
      <p:sp>
        <p:nvSpPr>
          <p:cNvPr id="340" name="Google Shape;340;p49"/>
          <p:cNvSpPr txBox="1">
            <a:spLocks noGrp="1"/>
          </p:cNvSpPr>
          <p:nvPr>
            <p:ph type="title"/>
          </p:nvPr>
        </p:nvSpPr>
        <p:spPr>
          <a:xfrm>
            <a:off x="2248233" y="618400"/>
            <a:ext cx="7695600" cy="85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341" name="Google Shape;341;p49"/>
          <p:cNvSpPr txBox="1">
            <a:spLocks noGrp="1"/>
          </p:cNvSpPr>
          <p:nvPr>
            <p:ph type="title" idx="2"/>
          </p:nvPr>
        </p:nvSpPr>
        <p:spPr>
          <a:xfrm>
            <a:off x="1524433" y="1797833"/>
            <a:ext cx="2567600" cy="553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333">
                <a:latin typeface="Alice"/>
                <a:ea typeface="Alice"/>
                <a:cs typeface="Alice"/>
                <a:sym typeface="Alice"/>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a:t>Click to edit Master title style</a:t>
            </a:r>
            <a:endParaRPr/>
          </a:p>
        </p:txBody>
      </p:sp>
      <p:sp>
        <p:nvSpPr>
          <p:cNvPr id="342" name="Google Shape;342;p49"/>
          <p:cNvSpPr txBox="1">
            <a:spLocks noGrp="1"/>
          </p:cNvSpPr>
          <p:nvPr>
            <p:ph type="subTitle" idx="3"/>
          </p:nvPr>
        </p:nvSpPr>
        <p:spPr>
          <a:xfrm>
            <a:off x="6096033" y="2449767"/>
            <a:ext cx="4571600" cy="2042800"/>
          </a:xfrm>
          <a:prstGeom prst="rect">
            <a:avLst/>
          </a:prstGeom>
          <a:noFill/>
          <a:ln>
            <a:noFill/>
          </a:ln>
        </p:spPr>
        <p:txBody>
          <a:bodyPr spcFirstLastPara="1" wrap="square" lIns="91425" tIns="91425" rIns="91425" bIns="91425" anchor="t" anchorCtr="0">
            <a:noAutofit/>
          </a:bodyPr>
          <a:lstStyle>
            <a:lvl1pPr marR="67732" lvl="0" rtl="0">
              <a:lnSpc>
                <a:spcPct val="100000"/>
              </a:lnSpc>
              <a:spcBef>
                <a:spcPts val="0"/>
              </a:spcBef>
              <a:spcAft>
                <a:spcPts val="0"/>
              </a:spcAft>
              <a:buSzPts val="1400"/>
              <a:buFont typeface="Work Sans"/>
              <a:buChar char="●"/>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Font typeface="Work Sans"/>
              <a:buChar char="○"/>
              <a:defRPr>
                <a:latin typeface="Work Sans"/>
                <a:ea typeface="Work Sans"/>
                <a:cs typeface="Work Sans"/>
                <a:sym typeface="Work Sans"/>
              </a:defRPr>
            </a:lvl2pPr>
            <a:lvl3pPr lvl="2" algn="ctr" rtl="0">
              <a:lnSpc>
                <a:spcPct val="100000"/>
              </a:lnSpc>
              <a:spcBef>
                <a:spcPts val="0"/>
              </a:spcBef>
              <a:spcAft>
                <a:spcPts val="0"/>
              </a:spcAft>
              <a:buSzPts val="1400"/>
              <a:buFont typeface="Work Sans"/>
              <a:buChar char="■"/>
              <a:defRPr>
                <a:latin typeface="Work Sans"/>
                <a:ea typeface="Work Sans"/>
                <a:cs typeface="Work Sans"/>
                <a:sym typeface="Work Sans"/>
              </a:defRPr>
            </a:lvl3pPr>
            <a:lvl4pPr lvl="3" algn="ctr" rtl="0">
              <a:lnSpc>
                <a:spcPct val="100000"/>
              </a:lnSpc>
              <a:spcBef>
                <a:spcPts val="0"/>
              </a:spcBef>
              <a:spcAft>
                <a:spcPts val="0"/>
              </a:spcAft>
              <a:buSzPts val="1400"/>
              <a:buFont typeface="Work Sans"/>
              <a:buChar char="●"/>
              <a:defRPr>
                <a:latin typeface="Work Sans"/>
                <a:ea typeface="Work Sans"/>
                <a:cs typeface="Work Sans"/>
                <a:sym typeface="Work Sans"/>
              </a:defRPr>
            </a:lvl4pPr>
            <a:lvl5pPr lvl="4" algn="ctr" rtl="0">
              <a:lnSpc>
                <a:spcPct val="100000"/>
              </a:lnSpc>
              <a:spcBef>
                <a:spcPts val="0"/>
              </a:spcBef>
              <a:spcAft>
                <a:spcPts val="0"/>
              </a:spcAft>
              <a:buSzPts val="1400"/>
              <a:buFont typeface="Work Sans"/>
              <a:buChar char="○"/>
              <a:defRPr>
                <a:latin typeface="Work Sans"/>
                <a:ea typeface="Work Sans"/>
                <a:cs typeface="Work Sans"/>
                <a:sym typeface="Work Sans"/>
              </a:defRPr>
            </a:lvl5pPr>
            <a:lvl6pPr lvl="5" algn="ctr" rtl="0">
              <a:lnSpc>
                <a:spcPct val="100000"/>
              </a:lnSpc>
              <a:spcBef>
                <a:spcPts val="0"/>
              </a:spcBef>
              <a:spcAft>
                <a:spcPts val="0"/>
              </a:spcAft>
              <a:buSzPts val="1400"/>
              <a:buFont typeface="Work Sans"/>
              <a:buChar char="■"/>
              <a:defRPr>
                <a:latin typeface="Work Sans"/>
                <a:ea typeface="Work Sans"/>
                <a:cs typeface="Work Sans"/>
                <a:sym typeface="Work Sans"/>
              </a:defRPr>
            </a:lvl6pPr>
            <a:lvl7pPr lvl="6" algn="ctr" rtl="0">
              <a:lnSpc>
                <a:spcPct val="100000"/>
              </a:lnSpc>
              <a:spcBef>
                <a:spcPts val="0"/>
              </a:spcBef>
              <a:spcAft>
                <a:spcPts val="0"/>
              </a:spcAft>
              <a:buSzPts val="1400"/>
              <a:buFont typeface="Work Sans"/>
              <a:buChar char="●"/>
              <a:defRPr>
                <a:latin typeface="Work Sans"/>
                <a:ea typeface="Work Sans"/>
                <a:cs typeface="Work Sans"/>
                <a:sym typeface="Work Sans"/>
              </a:defRPr>
            </a:lvl7pPr>
            <a:lvl8pPr lvl="7" algn="ctr" rtl="0">
              <a:lnSpc>
                <a:spcPct val="100000"/>
              </a:lnSpc>
              <a:spcBef>
                <a:spcPts val="0"/>
              </a:spcBef>
              <a:spcAft>
                <a:spcPts val="0"/>
              </a:spcAft>
              <a:buSzPts val="1400"/>
              <a:buFont typeface="Work Sans"/>
              <a:buChar char="○"/>
              <a:defRPr>
                <a:latin typeface="Work Sans"/>
                <a:ea typeface="Work Sans"/>
                <a:cs typeface="Work Sans"/>
                <a:sym typeface="Work Sans"/>
              </a:defRPr>
            </a:lvl8pPr>
            <a:lvl9pPr lvl="8" algn="ctr" rtl="0">
              <a:lnSpc>
                <a:spcPct val="100000"/>
              </a:lnSpc>
              <a:spcBef>
                <a:spcPts val="0"/>
              </a:spcBef>
              <a:spcAft>
                <a:spcPts val="0"/>
              </a:spcAft>
              <a:buSzPts val="1400"/>
              <a:buFont typeface="Work Sans"/>
              <a:buChar char="■"/>
              <a:defRPr>
                <a:latin typeface="Work Sans"/>
                <a:ea typeface="Work Sans"/>
                <a:cs typeface="Work Sans"/>
                <a:sym typeface="Work Sans"/>
              </a:defRPr>
            </a:lvl9pPr>
          </a:lstStyle>
          <a:p>
            <a:r>
              <a:rPr lang="en-US"/>
              <a:t>Click to edit Master subtitle style</a:t>
            </a:r>
            <a:endParaRPr/>
          </a:p>
        </p:txBody>
      </p:sp>
      <p:sp>
        <p:nvSpPr>
          <p:cNvPr id="343" name="Google Shape;343;p49"/>
          <p:cNvSpPr txBox="1">
            <a:spLocks noGrp="1"/>
          </p:cNvSpPr>
          <p:nvPr>
            <p:ph type="title" idx="4"/>
          </p:nvPr>
        </p:nvSpPr>
        <p:spPr>
          <a:xfrm>
            <a:off x="6096033" y="1797833"/>
            <a:ext cx="2567600" cy="553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333">
                <a:latin typeface="Alice"/>
                <a:ea typeface="Alice"/>
                <a:cs typeface="Alice"/>
                <a:sym typeface="Alice"/>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a:t>Click to edit Master title style</a:t>
            </a:r>
            <a:endParaRPr/>
          </a:p>
        </p:txBody>
      </p:sp>
    </p:spTree>
    <p:extLst>
      <p:ext uri="{BB962C8B-B14F-4D97-AF65-F5344CB8AC3E}">
        <p14:creationId xmlns:p14="http://schemas.microsoft.com/office/powerpoint/2010/main" val="2120582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Tree>
    <p:extLst>
      <p:ext uri="{BB962C8B-B14F-4D97-AF65-F5344CB8AC3E}">
        <p14:creationId xmlns:p14="http://schemas.microsoft.com/office/powerpoint/2010/main" val="15461905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itle and three columns 3">
  <p:cSld name="Title and three columns 3">
    <p:spTree>
      <p:nvGrpSpPr>
        <p:cNvPr id="1" name="Shape 344"/>
        <p:cNvGrpSpPr/>
        <p:nvPr/>
      </p:nvGrpSpPr>
      <p:grpSpPr>
        <a:xfrm>
          <a:off x="0" y="0"/>
          <a:ext cx="0" cy="0"/>
          <a:chOff x="0" y="0"/>
          <a:chExt cx="0" cy="0"/>
        </a:xfrm>
      </p:grpSpPr>
      <p:pic>
        <p:nvPicPr>
          <p:cNvPr id="345" name="Google Shape;345;p50"/>
          <p:cNvPicPr preferRelativeResize="0"/>
          <p:nvPr/>
        </p:nvPicPr>
        <p:blipFill rotWithShape="1">
          <a:blip r:embed="rId2">
            <a:alphaModFix/>
          </a:blip>
          <a:srcRect t="59" b="59"/>
          <a:stretch/>
        </p:blipFill>
        <p:spPr>
          <a:xfrm flipH="1">
            <a:off x="-46466" y="-21266"/>
            <a:ext cx="12284935" cy="6900531"/>
          </a:xfrm>
          <a:prstGeom prst="rect">
            <a:avLst/>
          </a:prstGeom>
          <a:noFill/>
          <a:ln>
            <a:noFill/>
          </a:ln>
        </p:spPr>
      </p:pic>
      <p:sp>
        <p:nvSpPr>
          <p:cNvPr id="346" name="Google Shape;346;p50"/>
          <p:cNvSpPr txBox="1">
            <a:spLocks noGrp="1"/>
          </p:cNvSpPr>
          <p:nvPr>
            <p:ph type="subTitle" idx="1"/>
          </p:nvPr>
        </p:nvSpPr>
        <p:spPr>
          <a:xfrm>
            <a:off x="1524433" y="2449767"/>
            <a:ext cx="4571600" cy="3448400"/>
          </a:xfrm>
          <a:prstGeom prst="rect">
            <a:avLst/>
          </a:prstGeom>
          <a:noFill/>
          <a:ln>
            <a:noFill/>
          </a:ln>
        </p:spPr>
        <p:txBody>
          <a:bodyPr spcFirstLastPara="1" wrap="square" lIns="91425" tIns="91425" rIns="91425" bIns="91425" anchor="t" anchorCtr="0">
            <a:noAutofit/>
          </a:bodyPr>
          <a:lstStyle>
            <a:lvl1pPr marR="67732" lvl="0" rtl="0">
              <a:spcBef>
                <a:spcPts val="0"/>
              </a:spcBef>
              <a:spcAft>
                <a:spcPts val="0"/>
              </a:spcAft>
              <a:buSzPts val="1400"/>
              <a:buFont typeface="Work Sans"/>
              <a:buChar char="●"/>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Font typeface="Work Sans"/>
              <a:buChar char="○"/>
              <a:defRPr>
                <a:latin typeface="Work Sans"/>
                <a:ea typeface="Work Sans"/>
                <a:cs typeface="Work Sans"/>
                <a:sym typeface="Work Sans"/>
              </a:defRPr>
            </a:lvl2pPr>
            <a:lvl3pPr lvl="2" algn="ctr" rtl="0">
              <a:lnSpc>
                <a:spcPct val="100000"/>
              </a:lnSpc>
              <a:spcBef>
                <a:spcPts val="0"/>
              </a:spcBef>
              <a:spcAft>
                <a:spcPts val="0"/>
              </a:spcAft>
              <a:buSzPts val="1400"/>
              <a:buFont typeface="Work Sans"/>
              <a:buChar char="■"/>
              <a:defRPr>
                <a:latin typeface="Work Sans"/>
                <a:ea typeface="Work Sans"/>
                <a:cs typeface="Work Sans"/>
                <a:sym typeface="Work Sans"/>
              </a:defRPr>
            </a:lvl3pPr>
            <a:lvl4pPr lvl="3" algn="ctr" rtl="0">
              <a:lnSpc>
                <a:spcPct val="100000"/>
              </a:lnSpc>
              <a:spcBef>
                <a:spcPts val="0"/>
              </a:spcBef>
              <a:spcAft>
                <a:spcPts val="0"/>
              </a:spcAft>
              <a:buSzPts val="1400"/>
              <a:buFont typeface="Work Sans"/>
              <a:buChar char="●"/>
              <a:defRPr>
                <a:latin typeface="Work Sans"/>
                <a:ea typeface="Work Sans"/>
                <a:cs typeface="Work Sans"/>
                <a:sym typeface="Work Sans"/>
              </a:defRPr>
            </a:lvl4pPr>
            <a:lvl5pPr lvl="4" algn="ctr" rtl="0">
              <a:lnSpc>
                <a:spcPct val="100000"/>
              </a:lnSpc>
              <a:spcBef>
                <a:spcPts val="0"/>
              </a:spcBef>
              <a:spcAft>
                <a:spcPts val="0"/>
              </a:spcAft>
              <a:buSzPts val="1400"/>
              <a:buFont typeface="Work Sans"/>
              <a:buChar char="○"/>
              <a:defRPr>
                <a:latin typeface="Work Sans"/>
                <a:ea typeface="Work Sans"/>
                <a:cs typeface="Work Sans"/>
                <a:sym typeface="Work Sans"/>
              </a:defRPr>
            </a:lvl5pPr>
            <a:lvl6pPr lvl="5" algn="ctr" rtl="0">
              <a:lnSpc>
                <a:spcPct val="100000"/>
              </a:lnSpc>
              <a:spcBef>
                <a:spcPts val="0"/>
              </a:spcBef>
              <a:spcAft>
                <a:spcPts val="0"/>
              </a:spcAft>
              <a:buSzPts val="1400"/>
              <a:buFont typeface="Work Sans"/>
              <a:buChar char="■"/>
              <a:defRPr>
                <a:latin typeface="Work Sans"/>
                <a:ea typeface="Work Sans"/>
                <a:cs typeface="Work Sans"/>
                <a:sym typeface="Work Sans"/>
              </a:defRPr>
            </a:lvl6pPr>
            <a:lvl7pPr lvl="6" algn="ctr" rtl="0">
              <a:lnSpc>
                <a:spcPct val="100000"/>
              </a:lnSpc>
              <a:spcBef>
                <a:spcPts val="0"/>
              </a:spcBef>
              <a:spcAft>
                <a:spcPts val="0"/>
              </a:spcAft>
              <a:buSzPts val="1400"/>
              <a:buFont typeface="Work Sans"/>
              <a:buChar char="●"/>
              <a:defRPr>
                <a:latin typeface="Work Sans"/>
                <a:ea typeface="Work Sans"/>
                <a:cs typeface="Work Sans"/>
                <a:sym typeface="Work Sans"/>
              </a:defRPr>
            </a:lvl7pPr>
            <a:lvl8pPr lvl="7" algn="ctr" rtl="0">
              <a:lnSpc>
                <a:spcPct val="100000"/>
              </a:lnSpc>
              <a:spcBef>
                <a:spcPts val="0"/>
              </a:spcBef>
              <a:spcAft>
                <a:spcPts val="0"/>
              </a:spcAft>
              <a:buSzPts val="1400"/>
              <a:buFont typeface="Work Sans"/>
              <a:buChar char="○"/>
              <a:defRPr>
                <a:latin typeface="Work Sans"/>
                <a:ea typeface="Work Sans"/>
                <a:cs typeface="Work Sans"/>
                <a:sym typeface="Work Sans"/>
              </a:defRPr>
            </a:lvl8pPr>
            <a:lvl9pPr lvl="8" algn="ctr" rtl="0">
              <a:lnSpc>
                <a:spcPct val="100000"/>
              </a:lnSpc>
              <a:spcBef>
                <a:spcPts val="0"/>
              </a:spcBef>
              <a:spcAft>
                <a:spcPts val="0"/>
              </a:spcAft>
              <a:buSzPts val="1400"/>
              <a:buFont typeface="Work Sans"/>
              <a:buChar char="■"/>
              <a:defRPr>
                <a:latin typeface="Work Sans"/>
                <a:ea typeface="Work Sans"/>
                <a:cs typeface="Work Sans"/>
                <a:sym typeface="Work Sans"/>
              </a:defRPr>
            </a:lvl9pPr>
          </a:lstStyle>
          <a:p>
            <a:r>
              <a:rPr lang="en-US"/>
              <a:t>Click to edit Master subtitle style</a:t>
            </a:r>
            <a:endParaRPr/>
          </a:p>
        </p:txBody>
      </p:sp>
      <p:sp>
        <p:nvSpPr>
          <p:cNvPr id="347" name="Google Shape;347;p50"/>
          <p:cNvSpPr txBox="1">
            <a:spLocks noGrp="1"/>
          </p:cNvSpPr>
          <p:nvPr>
            <p:ph type="title"/>
          </p:nvPr>
        </p:nvSpPr>
        <p:spPr>
          <a:xfrm>
            <a:off x="2248233" y="618400"/>
            <a:ext cx="7695600" cy="78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348" name="Google Shape;348;p50"/>
          <p:cNvSpPr txBox="1">
            <a:spLocks noGrp="1"/>
          </p:cNvSpPr>
          <p:nvPr>
            <p:ph type="title" idx="2"/>
          </p:nvPr>
        </p:nvSpPr>
        <p:spPr>
          <a:xfrm>
            <a:off x="1524433" y="1797833"/>
            <a:ext cx="2567600" cy="553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333">
                <a:latin typeface="Alice"/>
                <a:ea typeface="Alice"/>
                <a:cs typeface="Alice"/>
                <a:sym typeface="Alice"/>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a:t>Click to edit Master title style</a:t>
            </a:r>
            <a:endParaRPr/>
          </a:p>
        </p:txBody>
      </p:sp>
      <p:sp>
        <p:nvSpPr>
          <p:cNvPr id="349" name="Google Shape;349;p50"/>
          <p:cNvSpPr txBox="1">
            <a:spLocks noGrp="1"/>
          </p:cNvSpPr>
          <p:nvPr>
            <p:ph type="subTitle" idx="3"/>
          </p:nvPr>
        </p:nvSpPr>
        <p:spPr>
          <a:xfrm>
            <a:off x="6096033" y="2453483"/>
            <a:ext cx="4571600" cy="1256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dk1"/>
                </a:solidFill>
              </a:defRPr>
            </a:lvl1pPr>
            <a:lvl2pPr lvl="1" algn="ctr" rtl="0">
              <a:lnSpc>
                <a:spcPct val="100000"/>
              </a:lnSpc>
              <a:spcBef>
                <a:spcPts val="0"/>
              </a:spcBef>
              <a:spcAft>
                <a:spcPts val="0"/>
              </a:spcAft>
              <a:buSzPts val="1400"/>
              <a:buChar char="○"/>
              <a:defRPr>
                <a:latin typeface="Work Sans"/>
                <a:ea typeface="Work Sans"/>
                <a:cs typeface="Work Sans"/>
                <a:sym typeface="Work Sans"/>
              </a:defRPr>
            </a:lvl2pPr>
            <a:lvl3pPr lvl="2" algn="ctr" rtl="0">
              <a:lnSpc>
                <a:spcPct val="100000"/>
              </a:lnSpc>
              <a:spcBef>
                <a:spcPts val="0"/>
              </a:spcBef>
              <a:spcAft>
                <a:spcPts val="0"/>
              </a:spcAft>
              <a:buSzPts val="1400"/>
              <a:buChar char="■"/>
              <a:defRPr>
                <a:latin typeface="Work Sans"/>
                <a:ea typeface="Work Sans"/>
                <a:cs typeface="Work Sans"/>
                <a:sym typeface="Work Sans"/>
              </a:defRPr>
            </a:lvl3pPr>
            <a:lvl4pPr lvl="3" algn="ctr" rtl="0">
              <a:lnSpc>
                <a:spcPct val="100000"/>
              </a:lnSpc>
              <a:spcBef>
                <a:spcPts val="0"/>
              </a:spcBef>
              <a:spcAft>
                <a:spcPts val="0"/>
              </a:spcAft>
              <a:buSzPts val="1400"/>
              <a:buChar char="●"/>
              <a:defRPr>
                <a:latin typeface="Work Sans"/>
                <a:ea typeface="Work Sans"/>
                <a:cs typeface="Work Sans"/>
                <a:sym typeface="Work Sans"/>
              </a:defRPr>
            </a:lvl4pPr>
            <a:lvl5pPr lvl="4" algn="ctr" rtl="0">
              <a:lnSpc>
                <a:spcPct val="100000"/>
              </a:lnSpc>
              <a:spcBef>
                <a:spcPts val="0"/>
              </a:spcBef>
              <a:spcAft>
                <a:spcPts val="0"/>
              </a:spcAft>
              <a:buSzPts val="1400"/>
              <a:buChar char="○"/>
              <a:defRPr>
                <a:latin typeface="Work Sans"/>
                <a:ea typeface="Work Sans"/>
                <a:cs typeface="Work Sans"/>
                <a:sym typeface="Work Sans"/>
              </a:defRPr>
            </a:lvl5pPr>
            <a:lvl6pPr lvl="5" algn="ctr" rtl="0">
              <a:lnSpc>
                <a:spcPct val="100000"/>
              </a:lnSpc>
              <a:spcBef>
                <a:spcPts val="0"/>
              </a:spcBef>
              <a:spcAft>
                <a:spcPts val="0"/>
              </a:spcAft>
              <a:buSzPts val="1400"/>
              <a:buChar char="■"/>
              <a:defRPr>
                <a:latin typeface="Work Sans"/>
                <a:ea typeface="Work Sans"/>
                <a:cs typeface="Work Sans"/>
                <a:sym typeface="Work Sans"/>
              </a:defRPr>
            </a:lvl6pPr>
            <a:lvl7pPr lvl="6" algn="ctr" rtl="0">
              <a:lnSpc>
                <a:spcPct val="100000"/>
              </a:lnSpc>
              <a:spcBef>
                <a:spcPts val="0"/>
              </a:spcBef>
              <a:spcAft>
                <a:spcPts val="0"/>
              </a:spcAft>
              <a:buSzPts val="1400"/>
              <a:buChar char="●"/>
              <a:defRPr>
                <a:latin typeface="Work Sans"/>
                <a:ea typeface="Work Sans"/>
                <a:cs typeface="Work Sans"/>
                <a:sym typeface="Work Sans"/>
              </a:defRPr>
            </a:lvl7pPr>
            <a:lvl8pPr lvl="7" algn="ctr" rtl="0">
              <a:lnSpc>
                <a:spcPct val="100000"/>
              </a:lnSpc>
              <a:spcBef>
                <a:spcPts val="0"/>
              </a:spcBef>
              <a:spcAft>
                <a:spcPts val="0"/>
              </a:spcAft>
              <a:buSzPts val="1400"/>
              <a:buChar char="○"/>
              <a:defRPr>
                <a:latin typeface="Work Sans"/>
                <a:ea typeface="Work Sans"/>
                <a:cs typeface="Work Sans"/>
                <a:sym typeface="Work Sans"/>
              </a:defRPr>
            </a:lvl8pPr>
            <a:lvl9pPr lvl="8" algn="ctr" rtl="0">
              <a:lnSpc>
                <a:spcPct val="100000"/>
              </a:lnSpc>
              <a:spcBef>
                <a:spcPts val="0"/>
              </a:spcBef>
              <a:spcAft>
                <a:spcPts val="0"/>
              </a:spcAft>
              <a:buSzPts val="1400"/>
              <a:buChar char="■"/>
              <a:defRPr>
                <a:latin typeface="Work Sans"/>
                <a:ea typeface="Work Sans"/>
                <a:cs typeface="Work Sans"/>
                <a:sym typeface="Work Sans"/>
              </a:defRPr>
            </a:lvl9pPr>
          </a:lstStyle>
          <a:p>
            <a:r>
              <a:rPr lang="en-US"/>
              <a:t>Click to edit Master subtitle style</a:t>
            </a:r>
            <a:endParaRPr/>
          </a:p>
        </p:txBody>
      </p:sp>
      <p:sp>
        <p:nvSpPr>
          <p:cNvPr id="350" name="Google Shape;350;p50"/>
          <p:cNvSpPr txBox="1">
            <a:spLocks noGrp="1"/>
          </p:cNvSpPr>
          <p:nvPr>
            <p:ph type="subTitle" idx="4"/>
          </p:nvPr>
        </p:nvSpPr>
        <p:spPr>
          <a:xfrm>
            <a:off x="6096033" y="4680033"/>
            <a:ext cx="4571600" cy="652800"/>
          </a:xfrm>
          <a:prstGeom prst="rect">
            <a:avLst/>
          </a:prstGeom>
          <a:noFill/>
          <a:ln>
            <a:noFill/>
          </a:ln>
        </p:spPr>
        <p:txBody>
          <a:bodyPr spcFirstLastPara="1" wrap="square" lIns="91425" tIns="91425" rIns="91425" bIns="91425" anchor="t" anchorCtr="0">
            <a:noAutofit/>
          </a:bodyPr>
          <a:lstStyle>
            <a:lvl1pPr marR="67732" lvl="0" rtl="0">
              <a:spcBef>
                <a:spcPts val="0"/>
              </a:spcBef>
              <a:spcAft>
                <a:spcPts val="0"/>
              </a:spcAft>
              <a:buSzPts val="1400"/>
              <a:buFont typeface="Work Sans"/>
              <a:buChar char="●"/>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Font typeface="Work Sans"/>
              <a:buChar char="○"/>
              <a:defRPr>
                <a:latin typeface="Work Sans"/>
                <a:ea typeface="Work Sans"/>
                <a:cs typeface="Work Sans"/>
                <a:sym typeface="Work Sans"/>
              </a:defRPr>
            </a:lvl2pPr>
            <a:lvl3pPr lvl="2" algn="ctr" rtl="0">
              <a:lnSpc>
                <a:spcPct val="100000"/>
              </a:lnSpc>
              <a:spcBef>
                <a:spcPts val="0"/>
              </a:spcBef>
              <a:spcAft>
                <a:spcPts val="0"/>
              </a:spcAft>
              <a:buSzPts val="1400"/>
              <a:buFont typeface="Work Sans"/>
              <a:buChar char="■"/>
              <a:defRPr>
                <a:latin typeface="Work Sans"/>
                <a:ea typeface="Work Sans"/>
                <a:cs typeface="Work Sans"/>
                <a:sym typeface="Work Sans"/>
              </a:defRPr>
            </a:lvl3pPr>
            <a:lvl4pPr lvl="3" algn="ctr" rtl="0">
              <a:lnSpc>
                <a:spcPct val="100000"/>
              </a:lnSpc>
              <a:spcBef>
                <a:spcPts val="0"/>
              </a:spcBef>
              <a:spcAft>
                <a:spcPts val="0"/>
              </a:spcAft>
              <a:buSzPts val="1400"/>
              <a:buFont typeface="Work Sans"/>
              <a:buChar char="●"/>
              <a:defRPr>
                <a:latin typeface="Work Sans"/>
                <a:ea typeface="Work Sans"/>
                <a:cs typeface="Work Sans"/>
                <a:sym typeface="Work Sans"/>
              </a:defRPr>
            </a:lvl4pPr>
            <a:lvl5pPr lvl="4" algn="ctr" rtl="0">
              <a:lnSpc>
                <a:spcPct val="100000"/>
              </a:lnSpc>
              <a:spcBef>
                <a:spcPts val="0"/>
              </a:spcBef>
              <a:spcAft>
                <a:spcPts val="0"/>
              </a:spcAft>
              <a:buSzPts val="1400"/>
              <a:buFont typeface="Work Sans"/>
              <a:buChar char="○"/>
              <a:defRPr>
                <a:latin typeface="Work Sans"/>
                <a:ea typeface="Work Sans"/>
                <a:cs typeface="Work Sans"/>
                <a:sym typeface="Work Sans"/>
              </a:defRPr>
            </a:lvl5pPr>
            <a:lvl6pPr lvl="5" algn="ctr" rtl="0">
              <a:lnSpc>
                <a:spcPct val="100000"/>
              </a:lnSpc>
              <a:spcBef>
                <a:spcPts val="0"/>
              </a:spcBef>
              <a:spcAft>
                <a:spcPts val="0"/>
              </a:spcAft>
              <a:buSzPts val="1400"/>
              <a:buFont typeface="Work Sans"/>
              <a:buChar char="■"/>
              <a:defRPr>
                <a:latin typeface="Work Sans"/>
                <a:ea typeface="Work Sans"/>
                <a:cs typeface="Work Sans"/>
                <a:sym typeface="Work Sans"/>
              </a:defRPr>
            </a:lvl6pPr>
            <a:lvl7pPr lvl="6" algn="ctr" rtl="0">
              <a:lnSpc>
                <a:spcPct val="100000"/>
              </a:lnSpc>
              <a:spcBef>
                <a:spcPts val="0"/>
              </a:spcBef>
              <a:spcAft>
                <a:spcPts val="0"/>
              </a:spcAft>
              <a:buSzPts val="1400"/>
              <a:buFont typeface="Work Sans"/>
              <a:buChar char="●"/>
              <a:defRPr>
                <a:latin typeface="Work Sans"/>
                <a:ea typeface="Work Sans"/>
                <a:cs typeface="Work Sans"/>
                <a:sym typeface="Work Sans"/>
              </a:defRPr>
            </a:lvl7pPr>
            <a:lvl8pPr lvl="7" algn="ctr" rtl="0">
              <a:lnSpc>
                <a:spcPct val="100000"/>
              </a:lnSpc>
              <a:spcBef>
                <a:spcPts val="0"/>
              </a:spcBef>
              <a:spcAft>
                <a:spcPts val="0"/>
              </a:spcAft>
              <a:buSzPts val="1400"/>
              <a:buFont typeface="Work Sans"/>
              <a:buChar char="○"/>
              <a:defRPr>
                <a:latin typeface="Work Sans"/>
                <a:ea typeface="Work Sans"/>
                <a:cs typeface="Work Sans"/>
                <a:sym typeface="Work Sans"/>
              </a:defRPr>
            </a:lvl8pPr>
            <a:lvl9pPr lvl="8" algn="ctr" rtl="0">
              <a:lnSpc>
                <a:spcPct val="100000"/>
              </a:lnSpc>
              <a:spcBef>
                <a:spcPts val="0"/>
              </a:spcBef>
              <a:spcAft>
                <a:spcPts val="0"/>
              </a:spcAft>
              <a:buSzPts val="1400"/>
              <a:buFont typeface="Work Sans"/>
              <a:buChar char="■"/>
              <a:defRPr>
                <a:latin typeface="Work Sans"/>
                <a:ea typeface="Work Sans"/>
                <a:cs typeface="Work Sans"/>
                <a:sym typeface="Work Sans"/>
              </a:defRPr>
            </a:lvl9pPr>
          </a:lstStyle>
          <a:p>
            <a:r>
              <a:rPr lang="en-US"/>
              <a:t>Click to edit Master subtitle style</a:t>
            </a:r>
            <a:endParaRPr/>
          </a:p>
        </p:txBody>
      </p:sp>
      <p:sp>
        <p:nvSpPr>
          <p:cNvPr id="351" name="Google Shape;351;p50"/>
          <p:cNvSpPr txBox="1">
            <a:spLocks noGrp="1"/>
          </p:cNvSpPr>
          <p:nvPr>
            <p:ph type="title" idx="5"/>
          </p:nvPr>
        </p:nvSpPr>
        <p:spPr>
          <a:xfrm>
            <a:off x="6096033" y="4028133"/>
            <a:ext cx="2567600" cy="553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333">
                <a:latin typeface="Alice"/>
                <a:ea typeface="Alice"/>
                <a:cs typeface="Alice"/>
                <a:sym typeface="Alice"/>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a:t>Click to edit Master title style</a:t>
            </a:r>
            <a:endParaRPr/>
          </a:p>
        </p:txBody>
      </p:sp>
    </p:spTree>
    <p:extLst>
      <p:ext uri="{BB962C8B-B14F-4D97-AF65-F5344CB8AC3E}">
        <p14:creationId xmlns:p14="http://schemas.microsoft.com/office/powerpoint/2010/main" val="156086444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352"/>
        <p:cNvGrpSpPr/>
        <p:nvPr/>
      </p:nvGrpSpPr>
      <p:grpSpPr>
        <a:xfrm>
          <a:off x="0" y="0"/>
          <a:ext cx="0" cy="0"/>
          <a:chOff x="0" y="0"/>
          <a:chExt cx="0" cy="0"/>
        </a:xfrm>
      </p:grpSpPr>
      <p:pic>
        <p:nvPicPr>
          <p:cNvPr id="353" name="Google Shape;353;p51"/>
          <p:cNvPicPr preferRelativeResize="0"/>
          <p:nvPr/>
        </p:nvPicPr>
        <p:blipFill rotWithShape="1">
          <a:blip r:embed="rId2">
            <a:alphaModFix/>
          </a:blip>
          <a:srcRect t="59" b="59"/>
          <a:stretch/>
        </p:blipFill>
        <p:spPr>
          <a:xfrm flipH="1">
            <a:off x="-46466" y="-21266"/>
            <a:ext cx="12284935" cy="6900531"/>
          </a:xfrm>
          <a:prstGeom prst="rect">
            <a:avLst/>
          </a:prstGeom>
          <a:noFill/>
          <a:ln>
            <a:noFill/>
          </a:ln>
        </p:spPr>
      </p:pic>
      <p:sp>
        <p:nvSpPr>
          <p:cNvPr id="354" name="Google Shape;354;p51"/>
          <p:cNvSpPr txBox="1">
            <a:spLocks noGrp="1"/>
          </p:cNvSpPr>
          <p:nvPr>
            <p:ph type="title"/>
          </p:nvPr>
        </p:nvSpPr>
        <p:spPr>
          <a:xfrm>
            <a:off x="2656067" y="618400"/>
            <a:ext cx="6879600" cy="746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304430725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355"/>
        <p:cNvGrpSpPr/>
        <p:nvPr/>
      </p:nvGrpSpPr>
      <p:grpSpPr>
        <a:xfrm>
          <a:off x="0" y="0"/>
          <a:ext cx="0" cy="0"/>
          <a:chOff x="0" y="0"/>
          <a:chExt cx="0" cy="0"/>
        </a:xfrm>
      </p:grpSpPr>
      <p:pic>
        <p:nvPicPr>
          <p:cNvPr id="356" name="Google Shape;356;p52"/>
          <p:cNvPicPr preferRelativeResize="0"/>
          <p:nvPr/>
        </p:nvPicPr>
        <p:blipFill rotWithShape="1">
          <a:blip r:embed="rId2">
            <a:alphaModFix/>
          </a:blip>
          <a:srcRect t="29" b="19"/>
          <a:stretch/>
        </p:blipFill>
        <p:spPr>
          <a:xfrm>
            <a:off x="-46466" y="-21266"/>
            <a:ext cx="12284935" cy="6900531"/>
          </a:xfrm>
          <a:prstGeom prst="rect">
            <a:avLst/>
          </a:prstGeom>
          <a:noFill/>
          <a:ln>
            <a:noFill/>
          </a:ln>
        </p:spPr>
      </p:pic>
      <p:sp>
        <p:nvSpPr>
          <p:cNvPr id="357" name="Google Shape;357;p52"/>
          <p:cNvSpPr txBox="1">
            <a:spLocks noGrp="1"/>
          </p:cNvSpPr>
          <p:nvPr>
            <p:ph type="title"/>
          </p:nvPr>
        </p:nvSpPr>
        <p:spPr>
          <a:xfrm>
            <a:off x="977633" y="618000"/>
            <a:ext cx="10236800" cy="79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289595893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358"/>
        <p:cNvGrpSpPr/>
        <p:nvPr/>
      </p:nvGrpSpPr>
      <p:grpSpPr>
        <a:xfrm>
          <a:off x="0" y="0"/>
          <a:ext cx="0" cy="0"/>
          <a:chOff x="0" y="0"/>
          <a:chExt cx="0" cy="0"/>
        </a:xfrm>
      </p:grpSpPr>
      <p:pic>
        <p:nvPicPr>
          <p:cNvPr id="359" name="Google Shape;359;p53"/>
          <p:cNvPicPr preferRelativeResize="0"/>
          <p:nvPr/>
        </p:nvPicPr>
        <p:blipFill rotWithShape="1">
          <a:blip r:embed="rId2">
            <a:alphaModFix/>
          </a:blip>
          <a:srcRect t="29" b="19"/>
          <a:stretch/>
        </p:blipFill>
        <p:spPr>
          <a:xfrm>
            <a:off x="-46466" y="-21266"/>
            <a:ext cx="12284935" cy="6900531"/>
          </a:xfrm>
          <a:prstGeom prst="rect">
            <a:avLst/>
          </a:prstGeom>
          <a:noFill/>
          <a:ln>
            <a:noFill/>
          </a:ln>
        </p:spPr>
      </p:pic>
      <p:sp>
        <p:nvSpPr>
          <p:cNvPr id="360" name="Google Shape;360;p53"/>
          <p:cNvSpPr txBox="1">
            <a:spLocks noGrp="1"/>
          </p:cNvSpPr>
          <p:nvPr>
            <p:ph type="title"/>
          </p:nvPr>
        </p:nvSpPr>
        <p:spPr>
          <a:xfrm>
            <a:off x="2944533" y="618400"/>
            <a:ext cx="6302800" cy="79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47072871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361"/>
        <p:cNvGrpSpPr/>
        <p:nvPr/>
      </p:nvGrpSpPr>
      <p:grpSpPr>
        <a:xfrm>
          <a:off x="0" y="0"/>
          <a:ext cx="0" cy="0"/>
          <a:chOff x="0" y="0"/>
          <a:chExt cx="0" cy="0"/>
        </a:xfrm>
      </p:grpSpPr>
      <p:pic>
        <p:nvPicPr>
          <p:cNvPr id="362" name="Google Shape;362;p54"/>
          <p:cNvPicPr preferRelativeResize="0"/>
          <p:nvPr/>
        </p:nvPicPr>
        <p:blipFill rotWithShape="1">
          <a:blip r:embed="rId2">
            <a:alphaModFix/>
          </a:blip>
          <a:srcRect t="59" b="59"/>
          <a:stretch/>
        </p:blipFill>
        <p:spPr>
          <a:xfrm rot="10800000">
            <a:off x="-46466" y="-21266"/>
            <a:ext cx="12284935" cy="6900531"/>
          </a:xfrm>
          <a:prstGeom prst="rect">
            <a:avLst/>
          </a:prstGeom>
          <a:noFill/>
          <a:ln>
            <a:noFill/>
          </a:ln>
        </p:spPr>
      </p:pic>
      <p:sp>
        <p:nvSpPr>
          <p:cNvPr id="363" name="Google Shape;363;p54"/>
          <p:cNvSpPr txBox="1">
            <a:spLocks noGrp="1"/>
          </p:cNvSpPr>
          <p:nvPr>
            <p:ph type="title"/>
          </p:nvPr>
        </p:nvSpPr>
        <p:spPr>
          <a:xfrm>
            <a:off x="2944533" y="603140"/>
            <a:ext cx="6302800" cy="81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394661891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364"/>
        <p:cNvGrpSpPr/>
        <p:nvPr/>
      </p:nvGrpSpPr>
      <p:grpSpPr>
        <a:xfrm>
          <a:off x="0" y="0"/>
          <a:ext cx="0" cy="0"/>
          <a:chOff x="0" y="0"/>
          <a:chExt cx="0" cy="0"/>
        </a:xfrm>
      </p:grpSpPr>
      <p:pic>
        <p:nvPicPr>
          <p:cNvPr id="365" name="Google Shape;365;p55"/>
          <p:cNvPicPr preferRelativeResize="0"/>
          <p:nvPr/>
        </p:nvPicPr>
        <p:blipFill rotWithShape="1">
          <a:blip r:embed="rId2">
            <a:alphaModFix/>
          </a:blip>
          <a:srcRect t="89" b="99"/>
          <a:stretch/>
        </p:blipFill>
        <p:spPr>
          <a:xfrm rot="10800000">
            <a:off x="-50566" y="-21267"/>
            <a:ext cx="12293135" cy="6900533"/>
          </a:xfrm>
          <a:prstGeom prst="rect">
            <a:avLst/>
          </a:prstGeom>
          <a:noFill/>
          <a:ln>
            <a:noFill/>
          </a:ln>
        </p:spPr>
      </p:pic>
    </p:spTree>
    <p:extLst>
      <p:ext uri="{BB962C8B-B14F-4D97-AF65-F5344CB8AC3E}">
        <p14:creationId xmlns:p14="http://schemas.microsoft.com/office/powerpoint/2010/main" val="384327408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366"/>
        <p:cNvGrpSpPr/>
        <p:nvPr/>
      </p:nvGrpSpPr>
      <p:grpSpPr>
        <a:xfrm>
          <a:off x="0" y="0"/>
          <a:ext cx="0" cy="0"/>
          <a:chOff x="0" y="0"/>
          <a:chExt cx="0" cy="0"/>
        </a:xfrm>
      </p:grpSpPr>
      <p:pic>
        <p:nvPicPr>
          <p:cNvPr id="367" name="Google Shape;367;p56"/>
          <p:cNvPicPr preferRelativeResize="0"/>
          <p:nvPr/>
        </p:nvPicPr>
        <p:blipFill rotWithShape="1">
          <a:blip r:embed="rId2">
            <a:alphaModFix/>
          </a:blip>
          <a:srcRect t="59" b="59"/>
          <a:stretch/>
        </p:blipFill>
        <p:spPr>
          <a:xfrm rot="10800000">
            <a:off x="-50568" y="-21267"/>
            <a:ext cx="12293135" cy="6900533"/>
          </a:xfrm>
          <a:prstGeom prst="rect">
            <a:avLst/>
          </a:prstGeom>
          <a:noFill/>
          <a:ln>
            <a:noFill/>
          </a:ln>
        </p:spPr>
      </p:pic>
    </p:spTree>
    <p:extLst>
      <p:ext uri="{BB962C8B-B14F-4D97-AF65-F5344CB8AC3E}">
        <p14:creationId xmlns:p14="http://schemas.microsoft.com/office/powerpoint/2010/main" val="316097516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368"/>
        <p:cNvGrpSpPr/>
        <p:nvPr/>
      </p:nvGrpSpPr>
      <p:grpSpPr>
        <a:xfrm>
          <a:off x="0" y="0"/>
          <a:ext cx="0" cy="0"/>
          <a:chOff x="0" y="0"/>
          <a:chExt cx="0" cy="0"/>
        </a:xfrm>
      </p:grpSpPr>
      <p:pic>
        <p:nvPicPr>
          <p:cNvPr id="369" name="Google Shape;369;p57"/>
          <p:cNvPicPr preferRelativeResize="0"/>
          <p:nvPr/>
        </p:nvPicPr>
        <p:blipFill rotWithShape="1">
          <a:blip r:embed="rId2">
            <a:alphaModFix/>
          </a:blip>
          <a:srcRect t="29" b="19"/>
          <a:stretch/>
        </p:blipFill>
        <p:spPr>
          <a:xfrm>
            <a:off x="-46466" y="-21266"/>
            <a:ext cx="12284935" cy="6900531"/>
          </a:xfrm>
          <a:prstGeom prst="rect">
            <a:avLst/>
          </a:prstGeom>
          <a:noFill/>
          <a:ln>
            <a:noFill/>
          </a:ln>
        </p:spPr>
      </p:pic>
    </p:spTree>
    <p:extLst>
      <p:ext uri="{BB962C8B-B14F-4D97-AF65-F5344CB8AC3E}">
        <p14:creationId xmlns:p14="http://schemas.microsoft.com/office/powerpoint/2010/main" val="103849686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370"/>
        <p:cNvGrpSpPr/>
        <p:nvPr/>
      </p:nvGrpSpPr>
      <p:grpSpPr>
        <a:xfrm>
          <a:off x="0" y="0"/>
          <a:ext cx="0" cy="0"/>
          <a:chOff x="0" y="0"/>
          <a:chExt cx="0" cy="0"/>
        </a:xfrm>
      </p:grpSpPr>
      <p:pic>
        <p:nvPicPr>
          <p:cNvPr id="371" name="Google Shape;371;p58"/>
          <p:cNvPicPr preferRelativeResize="0"/>
          <p:nvPr/>
        </p:nvPicPr>
        <p:blipFill rotWithShape="1">
          <a:blip r:embed="rId2">
            <a:alphaModFix/>
          </a:blip>
          <a:srcRect l="84" t="59" r="46918" b="59"/>
          <a:stretch/>
        </p:blipFill>
        <p:spPr>
          <a:xfrm rot="10800000">
            <a:off x="5676865" y="-21267"/>
            <a:ext cx="6515135" cy="6900533"/>
          </a:xfrm>
          <a:prstGeom prst="rect">
            <a:avLst/>
          </a:prstGeom>
          <a:noFill/>
          <a:ln>
            <a:noFill/>
          </a:ln>
        </p:spPr>
      </p:pic>
    </p:spTree>
    <p:extLst>
      <p:ext uri="{BB962C8B-B14F-4D97-AF65-F5344CB8AC3E}">
        <p14:creationId xmlns:p14="http://schemas.microsoft.com/office/powerpoint/2010/main" val="67473020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Background 4">
  <p:cSld name="Background 4">
    <p:spTree>
      <p:nvGrpSpPr>
        <p:cNvPr id="1" name="Shape 372"/>
        <p:cNvGrpSpPr/>
        <p:nvPr/>
      </p:nvGrpSpPr>
      <p:grpSpPr>
        <a:xfrm>
          <a:off x="0" y="0"/>
          <a:ext cx="0" cy="0"/>
          <a:chOff x="0" y="0"/>
          <a:chExt cx="0" cy="0"/>
        </a:xfrm>
      </p:grpSpPr>
      <p:pic>
        <p:nvPicPr>
          <p:cNvPr id="373" name="Google Shape;373;p59"/>
          <p:cNvPicPr preferRelativeResize="0"/>
          <p:nvPr/>
        </p:nvPicPr>
        <p:blipFill rotWithShape="1">
          <a:blip r:embed="rId2">
            <a:alphaModFix/>
          </a:blip>
          <a:srcRect l="47003" t="59" b="59"/>
          <a:stretch/>
        </p:blipFill>
        <p:spPr>
          <a:xfrm rot="10800000">
            <a:off x="-25402" y="-21267"/>
            <a:ext cx="6515135" cy="6900533"/>
          </a:xfrm>
          <a:prstGeom prst="rect">
            <a:avLst/>
          </a:prstGeom>
          <a:noFill/>
          <a:ln>
            <a:noFill/>
          </a:ln>
        </p:spPr>
      </p:pic>
    </p:spTree>
    <p:extLst>
      <p:ext uri="{BB962C8B-B14F-4D97-AF65-F5344CB8AC3E}">
        <p14:creationId xmlns:p14="http://schemas.microsoft.com/office/powerpoint/2010/main" val="40053575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1"/>
        <p:cNvGrpSpPr/>
        <p:nvPr/>
      </p:nvGrpSpPr>
      <p:grpSpPr>
        <a:xfrm>
          <a:off x="0" y="0"/>
          <a:ext cx="0" cy="0"/>
          <a:chOff x="0" y="0"/>
          <a:chExt cx="0" cy="0"/>
        </a:xfrm>
      </p:grpSpPr>
      <p:pic>
        <p:nvPicPr>
          <p:cNvPr id="52" name="Google Shape;52;p13"/>
          <p:cNvPicPr preferRelativeResize="0"/>
          <p:nvPr/>
        </p:nvPicPr>
        <p:blipFill rotWithShape="1">
          <a:blip r:embed="rId2">
            <a:alphaModFix/>
          </a:blip>
          <a:srcRect/>
          <a:stretch/>
        </p:blipFill>
        <p:spPr>
          <a:xfrm>
            <a:off x="-84400" y="-42566"/>
            <a:ext cx="12360799" cy="6943132"/>
          </a:xfrm>
          <a:prstGeom prst="rect">
            <a:avLst/>
          </a:prstGeom>
          <a:noFill/>
          <a:ln>
            <a:noFill/>
          </a:ln>
        </p:spPr>
      </p:pic>
      <p:sp>
        <p:nvSpPr>
          <p:cNvPr id="53" name="Google Shape;53;p13"/>
          <p:cNvSpPr txBox="1">
            <a:spLocks noGrp="1"/>
          </p:cNvSpPr>
          <p:nvPr>
            <p:ph type="title"/>
          </p:nvPr>
        </p:nvSpPr>
        <p:spPr>
          <a:xfrm>
            <a:off x="2885117" y="1985517"/>
            <a:ext cx="3115200" cy="520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None/>
              <a:defRPr sz="3333">
                <a:latin typeface="Alice"/>
                <a:ea typeface="Alice"/>
                <a:cs typeface="Alice"/>
                <a:sym typeface="Alice"/>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US"/>
              <a:t>Click to edit Master title style</a:t>
            </a:r>
            <a:endParaRPr/>
          </a:p>
        </p:txBody>
      </p:sp>
      <p:sp>
        <p:nvSpPr>
          <p:cNvPr id="54" name="Google Shape;54;p13"/>
          <p:cNvSpPr txBox="1">
            <a:spLocks noGrp="1"/>
          </p:cNvSpPr>
          <p:nvPr>
            <p:ph type="title" idx="2" hasCustomPrompt="1"/>
          </p:nvPr>
        </p:nvSpPr>
        <p:spPr>
          <a:xfrm>
            <a:off x="1656071" y="2357341"/>
            <a:ext cx="1151200" cy="7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400">
                <a:latin typeface="Alice"/>
                <a:ea typeface="Alice"/>
                <a:cs typeface="Alice"/>
                <a:sym typeface="Alice"/>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5" name="Google Shape;55;p13"/>
          <p:cNvSpPr txBox="1">
            <a:spLocks noGrp="1"/>
          </p:cNvSpPr>
          <p:nvPr>
            <p:ph type="subTitle" idx="1"/>
          </p:nvPr>
        </p:nvSpPr>
        <p:spPr>
          <a:xfrm>
            <a:off x="2885117" y="2581537"/>
            <a:ext cx="3115200" cy="646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dk1"/>
                </a:solidFill>
                <a:latin typeface="Work Sans"/>
                <a:ea typeface="Work Sans"/>
                <a:cs typeface="Work Sans"/>
                <a:sym typeface="Work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56" name="Google Shape;56;p13"/>
          <p:cNvSpPr txBox="1">
            <a:spLocks noGrp="1"/>
          </p:cNvSpPr>
          <p:nvPr>
            <p:ph type="title" idx="3"/>
          </p:nvPr>
        </p:nvSpPr>
        <p:spPr>
          <a:xfrm>
            <a:off x="7447717" y="1985517"/>
            <a:ext cx="3115200" cy="520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None/>
              <a:defRPr sz="3333">
                <a:latin typeface="Alice"/>
                <a:ea typeface="Alice"/>
                <a:cs typeface="Alice"/>
                <a:sym typeface="Alice"/>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US"/>
              <a:t>Click to edit Master title style</a:t>
            </a:r>
            <a:endParaRPr/>
          </a:p>
        </p:txBody>
      </p:sp>
      <p:sp>
        <p:nvSpPr>
          <p:cNvPr id="57" name="Google Shape;57;p13"/>
          <p:cNvSpPr txBox="1">
            <a:spLocks noGrp="1"/>
          </p:cNvSpPr>
          <p:nvPr>
            <p:ph type="title" idx="4" hasCustomPrompt="1"/>
          </p:nvPr>
        </p:nvSpPr>
        <p:spPr>
          <a:xfrm>
            <a:off x="6227531" y="2357341"/>
            <a:ext cx="1088800" cy="7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400">
                <a:latin typeface="Alice"/>
                <a:ea typeface="Alice"/>
                <a:cs typeface="Alice"/>
                <a:sym typeface="Alice"/>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8" name="Google Shape;58;p13"/>
          <p:cNvSpPr txBox="1">
            <a:spLocks noGrp="1"/>
          </p:cNvSpPr>
          <p:nvPr>
            <p:ph type="subTitle" idx="5"/>
          </p:nvPr>
        </p:nvSpPr>
        <p:spPr>
          <a:xfrm>
            <a:off x="7447717" y="2581537"/>
            <a:ext cx="3115200" cy="646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dk1"/>
                </a:solidFill>
                <a:latin typeface="Work Sans"/>
                <a:ea typeface="Work Sans"/>
                <a:cs typeface="Work Sans"/>
                <a:sym typeface="Work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59" name="Google Shape;59;p13"/>
          <p:cNvSpPr txBox="1">
            <a:spLocks noGrp="1"/>
          </p:cNvSpPr>
          <p:nvPr>
            <p:ph type="title" idx="6"/>
          </p:nvPr>
        </p:nvSpPr>
        <p:spPr>
          <a:xfrm>
            <a:off x="2885117" y="3850451"/>
            <a:ext cx="3115200" cy="520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None/>
              <a:defRPr sz="3333">
                <a:latin typeface="Alice"/>
                <a:ea typeface="Alice"/>
                <a:cs typeface="Alice"/>
                <a:sym typeface="Alice"/>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US"/>
              <a:t>Click to edit Master title style</a:t>
            </a:r>
            <a:endParaRPr/>
          </a:p>
        </p:txBody>
      </p:sp>
      <p:sp>
        <p:nvSpPr>
          <p:cNvPr id="60" name="Google Shape;60;p13"/>
          <p:cNvSpPr txBox="1">
            <a:spLocks noGrp="1"/>
          </p:cNvSpPr>
          <p:nvPr>
            <p:ph type="title" idx="7" hasCustomPrompt="1"/>
          </p:nvPr>
        </p:nvSpPr>
        <p:spPr>
          <a:xfrm>
            <a:off x="1656071" y="4038871"/>
            <a:ext cx="1151200" cy="7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400">
                <a:latin typeface="Alice"/>
                <a:ea typeface="Alice"/>
                <a:cs typeface="Alice"/>
                <a:sym typeface="Alice"/>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61" name="Google Shape;61;p13"/>
          <p:cNvSpPr txBox="1">
            <a:spLocks noGrp="1"/>
          </p:cNvSpPr>
          <p:nvPr>
            <p:ph type="subTitle" idx="8"/>
          </p:nvPr>
        </p:nvSpPr>
        <p:spPr>
          <a:xfrm>
            <a:off x="2885117" y="4455065"/>
            <a:ext cx="3115200" cy="646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dk1"/>
                </a:solidFill>
                <a:latin typeface="Work Sans"/>
                <a:ea typeface="Work Sans"/>
                <a:cs typeface="Work Sans"/>
                <a:sym typeface="Work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62" name="Google Shape;62;p13"/>
          <p:cNvSpPr txBox="1">
            <a:spLocks noGrp="1"/>
          </p:cNvSpPr>
          <p:nvPr>
            <p:ph type="title" idx="9"/>
          </p:nvPr>
        </p:nvSpPr>
        <p:spPr>
          <a:xfrm>
            <a:off x="7447717" y="3850451"/>
            <a:ext cx="3115200" cy="520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None/>
              <a:defRPr sz="3333">
                <a:latin typeface="Alice"/>
                <a:ea typeface="Alice"/>
                <a:cs typeface="Alice"/>
                <a:sym typeface="Alice"/>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US"/>
              <a:t>Click to edit Master title style</a:t>
            </a:r>
            <a:endParaRPr/>
          </a:p>
        </p:txBody>
      </p:sp>
      <p:sp>
        <p:nvSpPr>
          <p:cNvPr id="63" name="Google Shape;63;p13"/>
          <p:cNvSpPr txBox="1">
            <a:spLocks noGrp="1"/>
          </p:cNvSpPr>
          <p:nvPr>
            <p:ph type="title" idx="13" hasCustomPrompt="1"/>
          </p:nvPr>
        </p:nvSpPr>
        <p:spPr>
          <a:xfrm>
            <a:off x="6227531" y="4038871"/>
            <a:ext cx="1088800" cy="7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400">
                <a:latin typeface="Alice"/>
                <a:ea typeface="Alice"/>
                <a:cs typeface="Alice"/>
                <a:sym typeface="Alice"/>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64" name="Google Shape;64;p13"/>
          <p:cNvSpPr txBox="1">
            <a:spLocks noGrp="1"/>
          </p:cNvSpPr>
          <p:nvPr>
            <p:ph type="subTitle" idx="14"/>
          </p:nvPr>
        </p:nvSpPr>
        <p:spPr>
          <a:xfrm>
            <a:off x="7447717" y="4455065"/>
            <a:ext cx="3115200" cy="646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dk1"/>
                </a:solidFill>
                <a:latin typeface="Work Sans"/>
                <a:ea typeface="Work Sans"/>
                <a:cs typeface="Work Sans"/>
                <a:sym typeface="Work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65" name="Google Shape;65;p13"/>
          <p:cNvSpPr txBox="1">
            <a:spLocks noGrp="1"/>
          </p:cNvSpPr>
          <p:nvPr>
            <p:ph type="title" idx="15"/>
          </p:nvPr>
        </p:nvSpPr>
        <p:spPr>
          <a:xfrm>
            <a:off x="2944533" y="618400"/>
            <a:ext cx="6302800" cy="7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26639149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Background 5">
  <p:cSld name="Background 5">
    <p:spTree>
      <p:nvGrpSpPr>
        <p:cNvPr id="1" name="Shape 374"/>
        <p:cNvGrpSpPr/>
        <p:nvPr/>
      </p:nvGrpSpPr>
      <p:grpSpPr>
        <a:xfrm>
          <a:off x="0" y="0"/>
          <a:ext cx="0" cy="0"/>
          <a:chOff x="0" y="0"/>
          <a:chExt cx="0" cy="0"/>
        </a:xfrm>
      </p:grpSpPr>
      <p:pic>
        <p:nvPicPr>
          <p:cNvPr id="375" name="Google Shape;375;p60"/>
          <p:cNvPicPr preferRelativeResize="0"/>
          <p:nvPr/>
        </p:nvPicPr>
        <p:blipFill rotWithShape="1">
          <a:blip r:embed="rId2">
            <a:alphaModFix/>
          </a:blip>
          <a:srcRect/>
          <a:stretch/>
        </p:blipFill>
        <p:spPr>
          <a:xfrm>
            <a:off x="-12666" y="0"/>
            <a:ext cx="12217335" cy="6858000"/>
          </a:xfrm>
          <a:prstGeom prst="rect">
            <a:avLst/>
          </a:prstGeom>
          <a:noFill/>
          <a:ln>
            <a:noFill/>
          </a:ln>
        </p:spPr>
      </p:pic>
    </p:spTree>
    <p:extLst>
      <p:ext uri="{BB962C8B-B14F-4D97-AF65-F5344CB8AC3E}">
        <p14:creationId xmlns:p14="http://schemas.microsoft.com/office/powerpoint/2010/main" val="12382726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Table of contents 1">
    <p:spTree>
      <p:nvGrpSpPr>
        <p:cNvPr id="1" name="Shape 66"/>
        <p:cNvGrpSpPr/>
        <p:nvPr/>
      </p:nvGrpSpPr>
      <p:grpSpPr>
        <a:xfrm>
          <a:off x="0" y="0"/>
          <a:ext cx="0" cy="0"/>
          <a:chOff x="0" y="0"/>
          <a:chExt cx="0" cy="0"/>
        </a:xfrm>
      </p:grpSpPr>
      <p:pic>
        <p:nvPicPr>
          <p:cNvPr id="67" name="Google Shape;67;p14"/>
          <p:cNvPicPr preferRelativeResize="0"/>
          <p:nvPr/>
        </p:nvPicPr>
        <p:blipFill rotWithShape="1">
          <a:blip r:embed="rId2">
            <a:alphaModFix/>
          </a:blip>
          <a:srcRect/>
          <a:stretch/>
        </p:blipFill>
        <p:spPr>
          <a:xfrm flipH="1">
            <a:off x="-39166" y="-21267"/>
            <a:ext cx="12270335" cy="6900533"/>
          </a:xfrm>
          <a:prstGeom prst="rect">
            <a:avLst/>
          </a:prstGeom>
          <a:noFill/>
          <a:ln>
            <a:noFill/>
          </a:ln>
        </p:spPr>
      </p:pic>
      <p:sp>
        <p:nvSpPr>
          <p:cNvPr id="68" name="Google Shape;68;p14"/>
          <p:cNvSpPr txBox="1">
            <a:spLocks noGrp="1"/>
          </p:cNvSpPr>
          <p:nvPr>
            <p:ph type="title"/>
          </p:nvPr>
        </p:nvSpPr>
        <p:spPr>
          <a:xfrm>
            <a:off x="1198953" y="2290333"/>
            <a:ext cx="2947200" cy="520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333">
                <a:latin typeface="Alice"/>
                <a:ea typeface="Alice"/>
                <a:cs typeface="Alice"/>
                <a:sym typeface="Alice"/>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US"/>
              <a:t>Click to edit Master title style</a:t>
            </a:r>
            <a:endParaRPr/>
          </a:p>
        </p:txBody>
      </p:sp>
      <p:sp>
        <p:nvSpPr>
          <p:cNvPr id="69" name="Google Shape;69;p14"/>
          <p:cNvSpPr txBox="1">
            <a:spLocks noGrp="1"/>
          </p:cNvSpPr>
          <p:nvPr>
            <p:ph type="title" idx="2" hasCustomPrompt="1"/>
          </p:nvPr>
        </p:nvSpPr>
        <p:spPr>
          <a:xfrm>
            <a:off x="2127953" y="1646156"/>
            <a:ext cx="1089200" cy="791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4400">
                <a:latin typeface="Alice"/>
                <a:ea typeface="Alice"/>
                <a:cs typeface="Alice"/>
                <a:sym typeface="Alice"/>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70" name="Google Shape;70;p14"/>
          <p:cNvSpPr txBox="1">
            <a:spLocks noGrp="1"/>
          </p:cNvSpPr>
          <p:nvPr>
            <p:ph type="subTitle" idx="1"/>
          </p:nvPr>
        </p:nvSpPr>
        <p:spPr>
          <a:xfrm>
            <a:off x="1198953" y="2886352"/>
            <a:ext cx="2947200" cy="646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71" name="Google Shape;71;p14"/>
          <p:cNvSpPr txBox="1">
            <a:spLocks noGrp="1"/>
          </p:cNvSpPr>
          <p:nvPr>
            <p:ph type="title" idx="3"/>
          </p:nvPr>
        </p:nvSpPr>
        <p:spPr>
          <a:xfrm>
            <a:off x="4652000" y="2290333"/>
            <a:ext cx="2947200" cy="520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333">
                <a:latin typeface="Alice"/>
                <a:ea typeface="Alice"/>
                <a:cs typeface="Alice"/>
                <a:sym typeface="Alice"/>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US"/>
              <a:t>Click to edit Master title style</a:t>
            </a:r>
            <a:endParaRPr/>
          </a:p>
        </p:txBody>
      </p:sp>
      <p:sp>
        <p:nvSpPr>
          <p:cNvPr id="72" name="Google Shape;72;p14"/>
          <p:cNvSpPr txBox="1">
            <a:spLocks noGrp="1"/>
          </p:cNvSpPr>
          <p:nvPr>
            <p:ph type="title" idx="4" hasCustomPrompt="1"/>
          </p:nvPr>
        </p:nvSpPr>
        <p:spPr>
          <a:xfrm>
            <a:off x="5610600" y="1646156"/>
            <a:ext cx="1030000" cy="791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4400">
                <a:latin typeface="Alice"/>
                <a:ea typeface="Alice"/>
                <a:cs typeface="Alice"/>
                <a:sym typeface="Alice"/>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73" name="Google Shape;73;p14"/>
          <p:cNvSpPr txBox="1">
            <a:spLocks noGrp="1"/>
          </p:cNvSpPr>
          <p:nvPr>
            <p:ph type="subTitle" idx="5"/>
          </p:nvPr>
        </p:nvSpPr>
        <p:spPr>
          <a:xfrm>
            <a:off x="4652000" y="2886352"/>
            <a:ext cx="2947200" cy="646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74" name="Google Shape;74;p14"/>
          <p:cNvSpPr txBox="1">
            <a:spLocks noGrp="1"/>
          </p:cNvSpPr>
          <p:nvPr>
            <p:ph type="title" idx="6"/>
          </p:nvPr>
        </p:nvSpPr>
        <p:spPr>
          <a:xfrm>
            <a:off x="1198953" y="4561657"/>
            <a:ext cx="2947200" cy="520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333">
                <a:latin typeface="Alice"/>
                <a:ea typeface="Alice"/>
                <a:cs typeface="Alice"/>
                <a:sym typeface="Alice"/>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US"/>
              <a:t>Click to edit Master title style</a:t>
            </a:r>
            <a:endParaRPr/>
          </a:p>
        </p:txBody>
      </p:sp>
      <p:sp>
        <p:nvSpPr>
          <p:cNvPr id="75" name="Google Shape;75;p14"/>
          <p:cNvSpPr txBox="1">
            <a:spLocks noGrp="1"/>
          </p:cNvSpPr>
          <p:nvPr>
            <p:ph type="title" idx="7" hasCustomPrompt="1"/>
          </p:nvPr>
        </p:nvSpPr>
        <p:spPr>
          <a:xfrm>
            <a:off x="2127953" y="3937277"/>
            <a:ext cx="1089200" cy="791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4400">
                <a:latin typeface="Alice"/>
                <a:ea typeface="Alice"/>
                <a:cs typeface="Alice"/>
                <a:sym typeface="Alice"/>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76" name="Google Shape;76;p14"/>
          <p:cNvSpPr txBox="1">
            <a:spLocks noGrp="1"/>
          </p:cNvSpPr>
          <p:nvPr>
            <p:ph type="subTitle" idx="8"/>
          </p:nvPr>
        </p:nvSpPr>
        <p:spPr>
          <a:xfrm>
            <a:off x="1198953" y="5166269"/>
            <a:ext cx="2947200" cy="646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77" name="Google Shape;77;p14"/>
          <p:cNvSpPr txBox="1">
            <a:spLocks noGrp="1"/>
          </p:cNvSpPr>
          <p:nvPr>
            <p:ph type="title" idx="9"/>
          </p:nvPr>
        </p:nvSpPr>
        <p:spPr>
          <a:xfrm>
            <a:off x="4652000" y="4561657"/>
            <a:ext cx="2947200" cy="520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333">
                <a:latin typeface="Alice"/>
                <a:ea typeface="Alice"/>
                <a:cs typeface="Alice"/>
                <a:sym typeface="Alice"/>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US"/>
              <a:t>Click to edit Master title style</a:t>
            </a:r>
            <a:endParaRPr/>
          </a:p>
        </p:txBody>
      </p:sp>
      <p:sp>
        <p:nvSpPr>
          <p:cNvPr id="78" name="Google Shape;78;p14"/>
          <p:cNvSpPr txBox="1">
            <a:spLocks noGrp="1"/>
          </p:cNvSpPr>
          <p:nvPr>
            <p:ph type="title" idx="13" hasCustomPrompt="1"/>
          </p:nvPr>
        </p:nvSpPr>
        <p:spPr>
          <a:xfrm>
            <a:off x="5610600" y="3937277"/>
            <a:ext cx="1030000" cy="791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4400">
                <a:latin typeface="Alice"/>
                <a:ea typeface="Alice"/>
                <a:cs typeface="Alice"/>
                <a:sym typeface="Alice"/>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79" name="Google Shape;79;p14"/>
          <p:cNvSpPr txBox="1">
            <a:spLocks noGrp="1"/>
          </p:cNvSpPr>
          <p:nvPr>
            <p:ph type="subTitle" idx="14"/>
          </p:nvPr>
        </p:nvSpPr>
        <p:spPr>
          <a:xfrm>
            <a:off x="4652000" y="5166269"/>
            <a:ext cx="2947200" cy="646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0" name="Google Shape;80;p14"/>
          <p:cNvSpPr txBox="1">
            <a:spLocks noGrp="1"/>
          </p:cNvSpPr>
          <p:nvPr>
            <p:ph type="title" idx="15"/>
          </p:nvPr>
        </p:nvSpPr>
        <p:spPr>
          <a:xfrm>
            <a:off x="2944533" y="618400"/>
            <a:ext cx="6302800" cy="7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81" name="Google Shape;81;p14"/>
          <p:cNvSpPr txBox="1">
            <a:spLocks noGrp="1"/>
          </p:cNvSpPr>
          <p:nvPr>
            <p:ph type="title" idx="16"/>
          </p:nvPr>
        </p:nvSpPr>
        <p:spPr>
          <a:xfrm>
            <a:off x="8105037" y="2290351"/>
            <a:ext cx="2947200" cy="520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333">
                <a:latin typeface="Alice"/>
                <a:ea typeface="Alice"/>
                <a:cs typeface="Alice"/>
                <a:sym typeface="Alice"/>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US"/>
              <a:t>Click to edit Master title style</a:t>
            </a:r>
            <a:endParaRPr/>
          </a:p>
        </p:txBody>
      </p:sp>
      <p:sp>
        <p:nvSpPr>
          <p:cNvPr id="82" name="Google Shape;82;p14"/>
          <p:cNvSpPr txBox="1">
            <a:spLocks noGrp="1"/>
          </p:cNvSpPr>
          <p:nvPr>
            <p:ph type="title" idx="17" hasCustomPrompt="1"/>
          </p:nvPr>
        </p:nvSpPr>
        <p:spPr>
          <a:xfrm>
            <a:off x="9063637" y="1646173"/>
            <a:ext cx="1030000" cy="791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4400">
                <a:latin typeface="Alice"/>
                <a:ea typeface="Alice"/>
                <a:cs typeface="Alice"/>
                <a:sym typeface="Alice"/>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83" name="Google Shape;83;p14"/>
          <p:cNvSpPr txBox="1">
            <a:spLocks noGrp="1"/>
          </p:cNvSpPr>
          <p:nvPr>
            <p:ph type="subTitle" idx="18"/>
          </p:nvPr>
        </p:nvSpPr>
        <p:spPr>
          <a:xfrm>
            <a:off x="8105037" y="2886368"/>
            <a:ext cx="2947200" cy="646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4" name="Google Shape;84;p14"/>
          <p:cNvSpPr txBox="1">
            <a:spLocks noGrp="1"/>
          </p:cNvSpPr>
          <p:nvPr>
            <p:ph type="title" idx="19"/>
          </p:nvPr>
        </p:nvSpPr>
        <p:spPr>
          <a:xfrm>
            <a:off x="8105037" y="4561675"/>
            <a:ext cx="2947200" cy="520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333">
                <a:latin typeface="Alice"/>
                <a:ea typeface="Alice"/>
                <a:cs typeface="Alice"/>
                <a:sym typeface="Alice"/>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US"/>
              <a:t>Click to edit Master title style</a:t>
            </a:r>
            <a:endParaRPr/>
          </a:p>
        </p:txBody>
      </p:sp>
      <p:sp>
        <p:nvSpPr>
          <p:cNvPr id="85" name="Google Shape;85;p14"/>
          <p:cNvSpPr txBox="1">
            <a:spLocks noGrp="1"/>
          </p:cNvSpPr>
          <p:nvPr>
            <p:ph type="title" idx="20" hasCustomPrompt="1"/>
          </p:nvPr>
        </p:nvSpPr>
        <p:spPr>
          <a:xfrm>
            <a:off x="9063637" y="3937295"/>
            <a:ext cx="1030000" cy="791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4400">
                <a:latin typeface="Alice"/>
                <a:ea typeface="Alice"/>
                <a:cs typeface="Alice"/>
                <a:sym typeface="Alice"/>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86" name="Google Shape;86;p14"/>
          <p:cNvSpPr txBox="1">
            <a:spLocks noGrp="1"/>
          </p:cNvSpPr>
          <p:nvPr>
            <p:ph type="subTitle" idx="21"/>
          </p:nvPr>
        </p:nvSpPr>
        <p:spPr>
          <a:xfrm>
            <a:off x="8105037" y="5166287"/>
            <a:ext cx="2947200" cy="646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3185325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87"/>
        <p:cNvGrpSpPr/>
        <p:nvPr/>
      </p:nvGrpSpPr>
      <p:grpSpPr>
        <a:xfrm>
          <a:off x="0" y="0"/>
          <a:ext cx="0" cy="0"/>
          <a:chOff x="0" y="0"/>
          <a:chExt cx="0" cy="0"/>
        </a:xfrm>
      </p:grpSpPr>
      <p:pic>
        <p:nvPicPr>
          <p:cNvPr id="88" name="Google Shape;88;p15"/>
          <p:cNvPicPr preferRelativeResize="0"/>
          <p:nvPr/>
        </p:nvPicPr>
        <p:blipFill rotWithShape="1">
          <a:blip r:embed="rId2">
            <a:alphaModFix/>
          </a:blip>
          <a:srcRect r="55138"/>
          <a:stretch/>
        </p:blipFill>
        <p:spPr>
          <a:xfrm rot="10800000" flipH="1">
            <a:off x="-39167" y="-21267"/>
            <a:ext cx="5504568" cy="6900533"/>
          </a:xfrm>
          <a:prstGeom prst="rect">
            <a:avLst/>
          </a:prstGeom>
          <a:noFill/>
          <a:ln>
            <a:noFill/>
          </a:ln>
        </p:spPr>
      </p:pic>
      <p:pic>
        <p:nvPicPr>
          <p:cNvPr id="89" name="Google Shape;89;p15"/>
          <p:cNvPicPr preferRelativeResize="0"/>
          <p:nvPr/>
        </p:nvPicPr>
        <p:blipFill rotWithShape="1">
          <a:blip r:embed="rId3">
            <a:alphaModFix/>
          </a:blip>
          <a:srcRect l="47003" t="59" b="59"/>
          <a:stretch/>
        </p:blipFill>
        <p:spPr>
          <a:xfrm rot="10800000" flipH="1">
            <a:off x="5747698" y="-21267"/>
            <a:ext cx="6515135" cy="6900533"/>
          </a:xfrm>
          <a:prstGeom prst="rect">
            <a:avLst/>
          </a:prstGeom>
          <a:noFill/>
          <a:ln>
            <a:noFill/>
          </a:ln>
        </p:spPr>
      </p:pic>
      <p:sp>
        <p:nvSpPr>
          <p:cNvPr id="90" name="Google Shape;90;p15"/>
          <p:cNvSpPr txBox="1">
            <a:spLocks noGrp="1"/>
          </p:cNvSpPr>
          <p:nvPr>
            <p:ph type="title"/>
          </p:nvPr>
        </p:nvSpPr>
        <p:spPr>
          <a:xfrm>
            <a:off x="3420499" y="2333409"/>
            <a:ext cx="4615600" cy="11224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600"/>
              <a:buNone/>
              <a:defRPr sz="6933">
                <a:latin typeface="Alice"/>
                <a:ea typeface="Alice"/>
                <a:cs typeface="Alice"/>
                <a:sym typeface="Alice"/>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91" name="Google Shape;91;p15"/>
          <p:cNvSpPr txBox="1">
            <a:spLocks noGrp="1"/>
          </p:cNvSpPr>
          <p:nvPr>
            <p:ph type="title" idx="2" hasCustomPrompt="1"/>
          </p:nvPr>
        </p:nvSpPr>
        <p:spPr>
          <a:xfrm>
            <a:off x="1190967" y="2585412"/>
            <a:ext cx="1618000" cy="160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9333">
                <a:latin typeface="Alice"/>
                <a:ea typeface="Alice"/>
                <a:cs typeface="Alice"/>
                <a:sym typeface="Alice"/>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92" name="Google Shape;92;p15"/>
          <p:cNvSpPr txBox="1">
            <a:spLocks noGrp="1"/>
          </p:cNvSpPr>
          <p:nvPr>
            <p:ph type="subTitle" idx="1"/>
          </p:nvPr>
        </p:nvSpPr>
        <p:spPr>
          <a:xfrm>
            <a:off x="3420500" y="3619724"/>
            <a:ext cx="4615600" cy="910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400">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30399278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
  <p:cSld name="Title and text ">
    <p:spTree>
      <p:nvGrpSpPr>
        <p:cNvPr id="1" name="Shape 93"/>
        <p:cNvGrpSpPr/>
        <p:nvPr/>
      </p:nvGrpSpPr>
      <p:grpSpPr>
        <a:xfrm>
          <a:off x="0" y="0"/>
          <a:ext cx="0" cy="0"/>
          <a:chOff x="0" y="0"/>
          <a:chExt cx="0" cy="0"/>
        </a:xfrm>
      </p:grpSpPr>
      <p:pic>
        <p:nvPicPr>
          <p:cNvPr id="94" name="Google Shape;94;p16"/>
          <p:cNvPicPr preferRelativeResize="0"/>
          <p:nvPr/>
        </p:nvPicPr>
        <p:blipFill rotWithShape="1">
          <a:blip r:embed="rId2">
            <a:alphaModFix/>
          </a:blip>
          <a:srcRect l="7615" t="5067" r="4449" b="7565"/>
          <a:stretch/>
        </p:blipFill>
        <p:spPr>
          <a:xfrm>
            <a:off x="0" y="1"/>
            <a:ext cx="12649435" cy="7062401"/>
          </a:xfrm>
          <a:prstGeom prst="rect">
            <a:avLst/>
          </a:prstGeom>
          <a:noFill/>
          <a:ln>
            <a:noFill/>
          </a:ln>
        </p:spPr>
      </p:pic>
      <p:sp>
        <p:nvSpPr>
          <p:cNvPr id="95" name="Google Shape;95;p16"/>
          <p:cNvSpPr txBox="1">
            <a:spLocks noGrp="1"/>
          </p:cNvSpPr>
          <p:nvPr>
            <p:ph type="subTitle" idx="1"/>
          </p:nvPr>
        </p:nvSpPr>
        <p:spPr>
          <a:xfrm>
            <a:off x="3325767" y="3265077"/>
            <a:ext cx="5540400" cy="1445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96" name="Google Shape;96;p16"/>
          <p:cNvSpPr txBox="1">
            <a:spLocks noGrp="1"/>
          </p:cNvSpPr>
          <p:nvPr>
            <p:ph type="title"/>
          </p:nvPr>
        </p:nvSpPr>
        <p:spPr>
          <a:xfrm>
            <a:off x="3325800" y="2147723"/>
            <a:ext cx="5540400" cy="8568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5333">
                <a:latin typeface="Alice"/>
                <a:ea typeface="Alice"/>
                <a:cs typeface="Alice"/>
                <a:sym typeface="Alic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33360407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97"/>
        <p:cNvGrpSpPr/>
        <p:nvPr/>
      </p:nvGrpSpPr>
      <p:grpSpPr>
        <a:xfrm>
          <a:off x="0" y="0"/>
          <a:ext cx="0" cy="0"/>
          <a:chOff x="0" y="0"/>
          <a:chExt cx="0" cy="0"/>
        </a:xfrm>
      </p:grpSpPr>
      <p:pic>
        <p:nvPicPr>
          <p:cNvPr id="98" name="Google Shape;98;p17"/>
          <p:cNvPicPr preferRelativeResize="0"/>
          <p:nvPr/>
        </p:nvPicPr>
        <p:blipFill rotWithShape="1">
          <a:blip r:embed="rId2">
            <a:alphaModFix/>
          </a:blip>
          <a:srcRect t="59" r="47003" b="59"/>
          <a:stretch/>
        </p:blipFill>
        <p:spPr>
          <a:xfrm rot="10800000" flipH="1">
            <a:off x="-25402" y="-21267"/>
            <a:ext cx="6515135" cy="6900533"/>
          </a:xfrm>
          <a:prstGeom prst="rect">
            <a:avLst/>
          </a:prstGeom>
          <a:noFill/>
          <a:ln>
            <a:noFill/>
          </a:ln>
        </p:spPr>
      </p:pic>
      <p:sp>
        <p:nvSpPr>
          <p:cNvPr id="99" name="Google Shape;99;p17"/>
          <p:cNvSpPr txBox="1">
            <a:spLocks noGrp="1"/>
          </p:cNvSpPr>
          <p:nvPr>
            <p:ph type="title"/>
          </p:nvPr>
        </p:nvSpPr>
        <p:spPr>
          <a:xfrm>
            <a:off x="4952567" y="618400"/>
            <a:ext cx="6126400" cy="791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00" name="Google Shape;100;p17"/>
          <p:cNvSpPr txBox="1">
            <a:spLocks noGrp="1"/>
          </p:cNvSpPr>
          <p:nvPr>
            <p:ph type="body" idx="1"/>
          </p:nvPr>
        </p:nvSpPr>
        <p:spPr>
          <a:xfrm>
            <a:off x="4935136" y="1908167"/>
            <a:ext cx="6302800" cy="3712800"/>
          </a:xfrm>
          <a:prstGeom prst="rect">
            <a:avLst/>
          </a:prstGeom>
        </p:spPr>
        <p:txBody>
          <a:bodyPr spcFirstLastPara="1" wrap="square" lIns="91425" tIns="91425" rIns="91425" bIns="91425" anchor="t" anchorCtr="0">
            <a:noAutofit/>
          </a:bodyPr>
          <a:lstStyle>
            <a:lvl1pPr marL="609585" lvl="0" indent="-423323" rtl="0">
              <a:lnSpc>
                <a:spcPct val="115000"/>
              </a:lnSpc>
              <a:spcBef>
                <a:spcPts val="0"/>
              </a:spcBef>
              <a:spcAft>
                <a:spcPts val="0"/>
              </a:spcAft>
              <a:buClr>
                <a:schemeClr val="dk1"/>
              </a:buClr>
              <a:buSzPts val="1400"/>
              <a:buFont typeface="Work Sans"/>
              <a:buChar char="●"/>
              <a:defRPr sz="1867">
                <a:solidFill>
                  <a:schemeClr val="dk1"/>
                </a:solidFill>
                <a:latin typeface="Work Sans"/>
                <a:ea typeface="Work Sans"/>
                <a:cs typeface="Work Sans"/>
                <a:sym typeface="Work Sans"/>
              </a:defRPr>
            </a:lvl1pPr>
            <a:lvl2pPr marL="1219170" lvl="1" indent="-423323" rtl="0">
              <a:lnSpc>
                <a:spcPct val="115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2pPr>
            <a:lvl3pPr marL="1828754" lvl="2" indent="-423323" rtl="0">
              <a:lnSpc>
                <a:spcPct val="115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3pPr>
            <a:lvl4pPr marL="2438339" lvl="3" indent="-423323" rtl="0">
              <a:lnSpc>
                <a:spcPct val="115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4pPr>
            <a:lvl5pPr marL="3047924" lvl="4" indent="-423323" rtl="0">
              <a:lnSpc>
                <a:spcPct val="115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5pPr>
            <a:lvl6pPr marL="3657509" lvl="5" indent="-423323" rtl="0">
              <a:lnSpc>
                <a:spcPct val="115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6pPr>
            <a:lvl7pPr marL="4267093" lvl="6" indent="-423323" rtl="0">
              <a:lnSpc>
                <a:spcPct val="115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7pPr>
            <a:lvl8pPr marL="4876678" lvl="7" indent="-423323" rtl="0">
              <a:lnSpc>
                <a:spcPct val="115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8pPr>
            <a:lvl9pPr marL="5486263" lvl="8" indent="-423323" rtl="0">
              <a:lnSpc>
                <a:spcPct val="115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9pPr>
          </a:lstStyle>
          <a:p>
            <a:pPr lvl="0"/>
            <a:r>
              <a:rPr lang="en-US"/>
              <a:t>Click to edit Master text styles</a:t>
            </a:r>
          </a:p>
        </p:txBody>
      </p:sp>
    </p:spTree>
    <p:extLst>
      <p:ext uri="{BB962C8B-B14F-4D97-AF65-F5344CB8AC3E}">
        <p14:creationId xmlns:p14="http://schemas.microsoft.com/office/powerpoint/2010/main" val="23182838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01"/>
        <p:cNvGrpSpPr/>
        <p:nvPr/>
      </p:nvGrpSpPr>
      <p:grpSpPr>
        <a:xfrm>
          <a:off x="0" y="0"/>
          <a:ext cx="0" cy="0"/>
          <a:chOff x="0" y="0"/>
          <a:chExt cx="0" cy="0"/>
        </a:xfrm>
      </p:grpSpPr>
      <p:pic>
        <p:nvPicPr>
          <p:cNvPr id="102" name="Google Shape;102;p18"/>
          <p:cNvPicPr preferRelativeResize="0"/>
          <p:nvPr/>
        </p:nvPicPr>
        <p:blipFill rotWithShape="1">
          <a:blip r:embed="rId2">
            <a:alphaModFix/>
          </a:blip>
          <a:srcRect t="59" b="59"/>
          <a:stretch/>
        </p:blipFill>
        <p:spPr>
          <a:xfrm flipH="1">
            <a:off x="-12666" y="1"/>
            <a:ext cx="12217335" cy="6857999"/>
          </a:xfrm>
          <a:prstGeom prst="rect">
            <a:avLst/>
          </a:prstGeom>
          <a:noFill/>
          <a:ln>
            <a:noFill/>
          </a:ln>
        </p:spPr>
      </p:pic>
      <p:sp>
        <p:nvSpPr>
          <p:cNvPr id="103" name="Google Shape;103;p18"/>
          <p:cNvSpPr txBox="1">
            <a:spLocks noGrp="1"/>
          </p:cNvSpPr>
          <p:nvPr>
            <p:ph type="title"/>
          </p:nvPr>
        </p:nvSpPr>
        <p:spPr>
          <a:xfrm>
            <a:off x="3208784" y="3760039"/>
            <a:ext cx="6002400" cy="70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333">
                <a:latin typeface="Alice"/>
                <a:ea typeface="Alice"/>
                <a:cs typeface="Alice"/>
                <a:sym typeface="Alice"/>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a:t>Click to edit Master title style</a:t>
            </a:r>
            <a:endParaRPr/>
          </a:p>
        </p:txBody>
      </p:sp>
      <p:sp>
        <p:nvSpPr>
          <p:cNvPr id="104" name="Google Shape;104;p18"/>
          <p:cNvSpPr txBox="1">
            <a:spLocks noGrp="1"/>
          </p:cNvSpPr>
          <p:nvPr>
            <p:ph type="subTitle" idx="1"/>
          </p:nvPr>
        </p:nvSpPr>
        <p:spPr>
          <a:xfrm>
            <a:off x="3208851" y="2388761"/>
            <a:ext cx="6002400" cy="1529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2400">
                <a:solidFill>
                  <a:schemeClr val="dk1"/>
                </a:solidFill>
                <a:latin typeface="Work Sans"/>
                <a:ea typeface="Work Sans"/>
                <a:cs typeface="Work Sans"/>
                <a:sym typeface="Work Sans"/>
              </a:defRPr>
            </a:lvl1pPr>
            <a:lvl2pPr lvl="1" algn="ctr" rtl="0">
              <a:lnSpc>
                <a:spcPct val="100000"/>
              </a:lnSpc>
              <a:spcBef>
                <a:spcPts val="0"/>
              </a:spcBef>
              <a:spcAft>
                <a:spcPts val="0"/>
              </a:spcAft>
              <a:buSzPts val="2500"/>
              <a:buNone/>
              <a:defRPr sz="3333"/>
            </a:lvl2pPr>
            <a:lvl3pPr lvl="2" algn="ctr" rtl="0">
              <a:lnSpc>
                <a:spcPct val="100000"/>
              </a:lnSpc>
              <a:spcBef>
                <a:spcPts val="0"/>
              </a:spcBef>
              <a:spcAft>
                <a:spcPts val="0"/>
              </a:spcAft>
              <a:buSzPts val="2500"/>
              <a:buNone/>
              <a:defRPr sz="3333"/>
            </a:lvl3pPr>
            <a:lvl4pPr lvl="3" algn="ctr" rtl="0">
              <a:lnSpc>
                <a:spcPct val="100000"/>
              </a:lnSpc>
              <a:spcBef>
                <a:spcPts val="0"/>
              </a:spcBef>
              <a:spcAft>
                <a:spcPts val="0"/>
              </a:spcAft>
              <a:buSzPts val="2500"/>
              <a:buNone/>
              <a:defRPr sz="3333"/>
            </a:lvl4pPr>
            <a:lvl5pPr lvl="4" algn="ctr" rtl="0">
              <a:lnSpc>
                <a:spcPct val="100000"/>
              </a:lnSpc>
              <a:spcBef>
                <a:spcPts val="0"/>
              </a:spcBef>
              <a:spcAft>
                <a:spcPts val="0"/>
              </a:spcAft>
              <a:buSzPts val="2500"/>
              <a:buNone/>
              <a:defRPr sz="3333"/>
            </a:lvl5pPr>
            <a:lvl6pPr lvl="5" algn="ctr" rtl="0">
              <a:lnSpc>
                <a:spcPct val="100000"/>
              </a:lnSpc>
              <a:spcBef>
                <a:spcPts val="0"/>
              </a:spcBef>
              <a:spcAft>
                <a:spcPts val="0"/>
              </a:spcAft>
              <a:buSzPts val="2500"/>
              <a:buNone/>
              <a:defRPr sz="3333"/>
            </a:lvl6pPr>
            <a:lvl7pPr lvl="6" algn="ctr" rtl="0">
              <a:lnSpc>
                <a:spcPct val="100000"/>
              </a:lnSpc>
              <a:spcBef>
                <a:spcPts val="0"/>
              </a:spcBef>
              <a:spcAft>
                <a:spcPts val="0"/>
              </a:spcAft>
              <a:buSzPts val="2500"/>
              <a:buNone/>
              <a:defRPr sz="3333"/>
            </a:lvl7pPr>
            <a:lvl8pPr lvl="7" algn="ctr" rtl="0">
              <a:lnSpc>
                <a:spcPct val="100000"/>
              </a:lnSpc>
              <a:spcBef>
                <a:spcPts val="0"/>
              </a:spcBef>
              <a:spcAft>
                <a:spcPts val="0"/>
              </a:spcAft>
              <a:buSzPts val="2500"/>
              <a:buNone/>
              <a:defRPr sz="3333"/>
            </a:lvl8pPr>
            <a:lvl9pPr lvl="8" algn="ctr" rtl="0">
              <a:lnSpc>
                <a:spcPct val="100000"/>
              </a:lnSpc>
              <a:spcBef>
                <a:spcPts val="0"/>
              </a:spcBef>
              <a:spcAft>
                <a:spcPts val="0"/>
              </a:spcAft>
              <a:buSzPts val="2500"/>
              <a:buNone/>
              <a:defRPr sz="3333"/>
            </a:lvl9pPr>
          </a:lstStyle>
          <a:p>
            <a:r>
              <a:rPr lang="en-US"/>
              <a:t>Click to edit Master subtitle style</a:t>
            </a:r>
            <a:endParaRPr/>
          </a:p>
        </p:txBody>
      </p:sp>
    </p:spTree>
    <p:extLst>
      <p:ext uri="{BB962C8B-B14F-4D97-AF65-F5344CB8AC3E}">
        <p14:creationId xmlns:p14="http://schemas.microsoft.com/office/powerpoint/2010/main" val="1106078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ote 1">
  <p:cSld name="Quote 1">
    <p:spTree>
      <p:nvGrpSpPr>
        <p:cNvPr id="1" name="Shape 105"/>
        <p:cNvGrpSpPr/>
        <p:nvPr/>
      </p:nvGrpSpPr>
      <p:grpSpPr>
        <a:xfrm>
          <a:off x="0" y="0"/>
          <a:ext cx="0" cy="0"/>
          <a:chOff x="0" y="0"/>
          <a:chExt cx="0" cy="0"/>
        </a:xfrm>
      </p:grpSpPr>
      <p:pic>
        <p:nvPicPr>
          <p:cNvPr id="106" name="Google Shape;106;p19"/>
          <p:cNvPicPr preferRelativeResize="0"/>
          <p:nvPr/>
        </p:nvPicPr>
        <p:blipFill rotWithShape="1">
          <a:blip r:embed="rId2">
            <a:alphaModFix/>
          </a:blip>
          <a:srcRect t="29" r="51646" b="19"/>
          <a:stretch/>
        </p:blipFill>
        <p:spPr>
          <a:xfrm rot="10800000" flipH="1">
            <a:off x="-2" y="-21267"/>
            <a:ext cx="5940435" cy="6900533"/>
          </a:xfrm>
          <a:prstGeom prst="rect">
            <a:avLst/>
          </a:prstGeom>
          <a:noFill/>
          <a:ln>
            <a:noFill/>
          </a:ln>
        </p:spPr>
      </p:pic>
      <p:sp>
        <p:nvSpPr>
          <p:cNvPr id="107" name="Google Shape;107;p19"/>
          <p:cNvSpPr txBox="1">
            <a:spLocks noGrp="1"/>
          </p:cNvSpPr>
          <p:nvPr>
            <p:ph type="title"/>
          </p:nvPr>
        </p:nvSpPr>
        <p:spPr>
          <a:xfrm>
            <a:off x="4844700" y="3760033"/>
            <a:ext cx="6062000" cy="709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333">
                <a:latin typeface="Alice"/>
                <a:ea typeface="Alice"/>
                <a:cs typeface="Alice"/>
                <a:sym typeface="Alice"/>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rPr lang="en-US"/>
              <a:t>Click to edit Master title style</a:t>
            </a:r>
            <a:endParaRPr/>
          </a:p>
        </p:txBody>
      </p:sp>
      <p:sp>
        <p:nvSpPr>
          <p:cNvPr id="108" name="Google Shape;108;p19"/>
          <p:cNvSpPr txBox="1">
            <a:spLocks noGrp="1"/>
          </p:cNvSpPr>
          <p:nvPr>
            <p:ph type="subTitle" idx="1"/>
          </p:nvPr>
        </p:nvSpPr>
        <p:spPr>
          <a:xfrm>
            <a:off x="4844768" y="2388767"/>
            <a:ext cx="6062000" cy="1529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2500"/>
              <a:buNone/>
              <a:defRPr sz="2400">
                <a:solidFill>
                  <a:schemeClr val="dk1"/>
                </a:solidFill>
                <a:latin typeface="Work Sans"/>
                <a:ea typeface="Work Sans"/>
                <a:cs typeface="Work Sans"/>
                <a:sym typeface="Work Sans"/>
              </a:defRPr>
            </a:lvl1pPr>
            <a:lvl2pPr lvl="1" rtl="0">
              <a:lnSpc>
                <a:spcPct val="100000"/>
              </a:lnSpc>
              <a:spcBef>
                <a:spcPts val="0"/>
              </a:spcBef>
              <a:spcAft>
                <a:spcPts val="0"/>
              </a:spcAft>
              <a:buSzPts val="2500"/>
              <a:buNone/>
              <a:defRPr sz="3333"/>
            </a:lvl2pPr>
            <a:lvl3pPr lvl="2" rtl="0">
              <a:lnSpc>
                <a:spcPct val="100000"/>
              </a:lnSpc>
              <a:spcBef>
                <a:spcPts val="0"/>
              </a:spcBef>
              <a:spcAft>
                <a:spcPts val="0"/>
              </a:spcAft>
              <a:buSzPts val="2500"/>
              <a:buNone/>
              <a:defRPr sz="3333"/>
            </a:lvl3pPr>
            <a:lvl4pPr lvl="3" rtl="0">
              <a:lnSpc>
                <a:spcPct val="100000"/>
              </a:lnSpc>
              <a:spcBef>
                <a:spcPts val="0"/>
              </a:spcBef>
              <a:spcAft>
                <a:spcPts val="0"/>
              </a:spcAft>
              <a:buSzPts val="2500"/>
              <a:buNone/>
              <a:defRPr sz="3333"/>
            </a:lvl4pPr>
            <a:lvl5pPr lvl="4" rtl="0">
              <a:lnSpc>
                <a:spcPct val="100000"/>
              </a:lnSpc>
              <a:spcBef>
                <a:spcPts val="0"/>
              </a:spcBef>
              <a:spcAft>
                <a:spcPts val="0"/>
              </a:spcAft>
              <a:buSzPts val="2500"/>
              <a:buNone/>
              <a:defRPr sz="3333"/>
            </a:lvl5pPr>
            <a:lvl6pPr lvl="5" rtl="0">
              <a:lnSpc>
                <a:spcPct val="100000"/>
              </a:lnSpc>
              <a:spcBef>
                <a:spcPts val="0"/>
              </a:spcBef>
              <a:spcAft>
                <a:spcPts val="0"/>
              </a:spcAft>
              <a:buSzPts val="2500"/>
              <a:buNone/>
              <a:defRPr sz="3333"/>
            </a:lvl6pPr>
            <a:lvl7pPr lvl="6" rtl="0">
              <a:lnSpc>
                <a:spcPct val="100000"/>
              </a:lnSpc>
              <a:spcBef>
                <a:spcPts val="0"/>
              </a:spcBef>
              <a:spcAft>
                <a:spcPts val="0"/>
              </a:spcAft>
              <a:buSzPts val="2500"/>
              <a:buNone/>
              <a:defRPr sz="3333"/>
            </a:lvl7pPr>
            <a:lvl8pPr lvl="7" rtl="0">
              <a:lnSpc>
                <a:spcPct val="100000"/>
              </a:lnSpc>
              <a:spcBef>
                <a:spcPts val="0"/>
              </a:spcBef>
              <a:spcAft>
                <a:spcPts val="0"/>
              </a:spcAft>
              <a:buSzPts val="2500"/>
              <a:buNone/>
              <a:defRPr sz="3333"/>
            </a:lvl8pPr>
            <a:lvl9pPr lvl="8" rtl="0">
              <a:lnSpc>
                <a:spcPct val="100000"/>
              </a:lnSpc>
              <a:spcBef>
                <a:spcPts val="0"/>
              </a:spcBef>
              <a:spcAft>
                <a:spcPts val="0"/>
              </a:spcAft>
              <a:buSzPts val="2500"/>
              <a:buNone/>
              <a:defRPr sz="3333"/>
            </a:lvl9pPr>
          </a:lstStyle>
          <a:p>
            <a:r>
              <a:rPr lang="en-US"/>
              <a:t>Click to edit Master subtitle style</a:t>
            </a:r>
            <a:endParaRPr/>
          </a:p>
        </p:txBody>
      </p:sp>
    </p:spTree>
    <p:extLst>
      <p:ext uri="{BB962C8B-B14F-4D97-AF65-F5344CB8AC3E}">
        <p14:creationId xmlns:p14="http://schemas.microsoft.com/office/powerpoint/2010/main" val="13287970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09"/>
        <p:cNvGrpSpPr/>
        <p:nvPr/>
      </p:nvGrpSpPr>
      <p:grpSpPr>
        <a:xfrm>
          <a:off x="0" y="0"/>
          <a:ext cx="0" cy="0"/>
          <a:chOff x="0" y="0"/>
          <a:chExt cx="0" cy="0"/>
        </a:xfrm>
      </p:grpSpPr>
      <p:pic>
        <p:nvPicPr>
          <p:cNvPr id="110" name="Google Shape;110;p20"/>
          <p:cNvPicPr preferRelativeResize="0"/>
          <p:nvPr/>
        </p:nvPicPr>
        <p:blipFill rotWithShape="1">
          <a:blip r:embed="rId2">
            <a:alphaModFix/>
          </a:blip>
          <a:srcRect l="47003" t="59" b="59"/>
          <a:stretch/>
        </p:blipFill>
        <p:spPr>
          <a:xfrm rot="10800000" flipH="1">
            <a:off x="5747698" y="-21267"/>
            <a:ext cx="6515135" cy="6900533"/>
          </a:xfrm>
          <a:prstGeom prst="rect">
            <a:avLst/>
          </a:prstGeom>
          <a:noFill/>
          <a:ln>
            <a:noFill/>
          </a:ln>
        </p:spPr>
      </p:pic>
      <p:sp>
        <p:nvSpPr>
          <p:cNvPr id="111" name="Google Shape;111;p20"/>
          <p:cNvSpPr txBox="1">
            <a:spLocks noGrp="1"/>
          </p:cNvSpPr>
          <p:nvPr>
            <p:ph type="title"/>
          </p:nvPr>
        </p:nvSpPr>
        <p:spPr>
          <a:xfrm>
            <a:off x="1188989" y="3816508"/>
            <a:ext cx="2386000" cy="646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b="1">
                <a:latin typeface="Alice"/>
                <a:ea typeface="Alice"/>
                <a:cs typeface="Alice"/>
                <a:sym typeface="Alice"/>
              </a:defRPr>
            </a:lvl2pPr>
            <a:lvl3pPr lvl="2" algn="ctr" rtl="0">
              <a:spcBef>
                <a:spcPts val="0"/>
              </a:spcBef>
              <a:spcAft>
                <a:spcPts val="0"/>
              </a:spcAft>
              <a:buSzPts val="2400"/>
              <a:buFont typeface="Alice"/>
              <a:buNone/>
              <a:defRPr sz="3200" b="1">
                <a:latin typeface="Alice"/>
                <a:ea typeface="Alice"/>
                <a:cs typeface="Alice"/>
                <a:sym typeface="Alice"/>
              </a:defRPr>
            </a:lvl3pPr>
            <a:lvl4pPr lvl="3" algn="ctr" rtl="0">
              <a:spcBef>
                <a:spcPts val="0"/>
              </a:spcBef>
              <a:spcAft>
                <a:spcPts val="0"/>
              </a:spcAft>
              <a:buSzPts val="2400"/>
              <a:buFont typeface="Alice"/>
              <a:buNone/>
              <a:defRPr sz="3200" b="1">
                <a:latin typeface="Alice"/>
                <a:ea typeface="Alice"/>
                <a:cs typeface="Alice"/>
                <a:sym typeface="Alice"/>
              </a:defRPr>
            </a:lvl4pPr>
            <a:lvl5pPr lvl="4" algn="ctr" rtl="0">
              <a:spcBef>
                <a:spcPts val="0"/>
              </a:spcBef>
              <a:spcAft>
                <a:spcPts val="0"/>
              </a:spcAft>
              <a:buSzPts val="2400"/>
              <a:buFont typeface="Alice"/>
              <a:buNone/>
              <a:defRPr sz="3200" b="1">
                <a:latin typeface="Alice"/>
                <a:ea typeface="Alice"/>
                <a:cs typeface="Alice"/>
                <a:sym typeface="Alice"/>
              </a:defRPr>
            </a:lvl5pPr>
            <a:lvl6pPr lvl="5" algn="ctr" rtl="0">
              <a:spcBef>
                <a:spcPts val="0"/>
              </a:spcBef>
              <a:spcAft>
                <a:spcPts val="0"/>
              </a:spcAft>
              <a:buSzPts val="2400"/>
              <a:buFont typeface="Alice"/>
              <a:buNone/>
              <a:defRPr sz="3200" b="1">
                <a:latin typeface="Alice"/>
                <a:ea typeface="Alice"/>
                <a:cs typeface="Alice"/>
                <a:sym typeface="Alice"/>
              </a:defRPr>
            </a:lvl6pPr>
            <a:lvl7pPr lvl="6" algn="ctr" rtl="0">
              <a:spcBef>
                <a:spcPts val="0"/>
              </a:spcBef>
              <a:spcAft>
                <a:spcPts val="0"/>
              </a:spcAft>
              <a:buSzPts val="2400"/>
              <a:buFont typeface="Alice"/>
              <a:buNone/>
              <a:defRPr sz="3200" b="1">
                <a:latin typeface="Alice"/>
                <a:ea typeface="Alice"/>
                <a:cs typeface="Alice"/>
                <a:sym typeface="Alice"/>
              </a:defRPr>
            </a:lvl7pPr>
            <a:lvl8pPr lvl="7" algn="ctr" rtl="0">
              <a:spcBef>
                <a:spcPts val="0"/>
              </a:spcBef>
              <a:spcAft>
                <a:spcPts val="0"/>
              </a:spcAft>
              <a:buSzPts val="2400"/>
              <a:buFont typeface="Alice"/>
              <a:buNone/>
              <a:defRPr sz="3200" b="1">
                <a:latin typeface="Alice"/>
                <a:ea typeface="Alice"/>
                <a:cs typeface="Alice"/>
                <a:sym typeface="Alice"/>
              </a:defRPr>
            </a:lvl8pPr>
            <a:lvl9pPr lvl="8" algn="ctr" rtl="0">
              <a:spcBef>
                <a:spcPts val="0"/>
              </a:spcBef>
              <a:spcAft>
                <a:spcPts val="0"/>
              </a:spcAft>
              <a:buSzPts val="2400"/>
              <a:buFont typeface="Alice"/>
              <a:buNone/>
              <a:defRPr sz="3200" b="1">
                <a:latin typeface="Alice"/>
                <a:ea typeface="Alice"/>
                <a:cs typeface="Alice"/>
                <a:sym typeface="Alice"/>
              </a:defRPr>
            </a:lvl9pPr>
          </a:lstStyle>
          <a:p>
            <a:r>
              <a:rPr lang="en-US"/>
              <a:t>Click to edit Master title style</a:t>
            </a:r>
            <a:endParaRPr/>
          </a:p>
        </p:txBody>
      </p:sp>
      <p:sp>
        <p:nvSpPr>
          <p:cNvPr id="112" name="Google Shape;112;p20"/>
          <p:cNvSpPr txBox="1">
            <a:spLocks noGrp="1"/>
          </p:cNvSpPr>
          <p:nvPr>
            <p:ph type="subTitle" idx="1"/>
          </p:nvPr>
        </p:nvSpPr>
        <p:spPr>
          <a:xfrm>
            <a:off x="1189000" y="4462900"/>
            <a:ext cx="3461600" cy="1256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a:t>Click to edit Master subtitle style</a:t>
            </a:r>
            <a:endParaRPr/>
          </a:p>
        </p:txBody>
      </p:sp>
      <p:sp>
        <p:nvSpPr>
          <p:cNvPr id="113" name="Google Shape;113;p20"/>
          <p:cNvSpPr txBox="1">
            <a:spLocks noGrp="1"/>
          </p:cNvSpPr>
          <p:nvPr>
            <p:ph type="title" idx="2"/>
          </p:nvPr>
        </p:nvSpPr>
        <p:spPr>
          <a:xfrm>
            <a:off x="1188989" y="1818203"/>
            <a:ext cx="2386000" cy="646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b="1">
                <a:latin typeface="Alice"/>
                <a:ea typeface="Alice"/>
                <a:cs typeface="Alice"/>
                <a:sym typeface="Alice"/>
              </a:defRPr>
            </a:lvl2pPr>
            <a:lvl3pPr lvl="2" algn="ctr" rtl="0">
              <a:spcBef>
                <a:spcPts val="0"/>
              </a:spcBef>
              <a:spcAft>
                <a:spcPts val="0"/>
              </a:spcAft>
              <a:buSzPts val="2400"/>
              <a:buFont typeface="Alice"/>
              <a:buNone/>
              <a:defRPr sz="3200" b="1">
                <a:latin typeface="Alice"/>
                <a:ea typeface="Alice"/>
                <a:cs typeface="Alice"/>
                <a:sym typeface="Alice"/>
              </a:defRPr>
            </a:lvl3pPr>
            <a:lvl4pPr lvl="3" algn="ctr" rtl="0">
              <a:spcBef>
                <a:spcPts val="0"/>
              </a:spcBef>
              <a:spcAft>
                <a:spcPts val="0"/>
              </a:spcAft>
              <a:buSzPts val="2400"/>
              <a:buFont typeface="Alice"/>
              <a:buNone/>
              <a:defRPr sz="3200" b="1">
                <a:latin typeface="Alice"/>
                <a:ea typeface="Alice"/>
                <a:cs typeface="Alice"/>
                <a:sym typeface="Alice"/>
              </a:defRPr>
            </a:lvl4pPr>
            <a:lvl5pPr lvl="4" algn="ctr" rtl="0">
              <a:spcBef>
                <a:spcPts val="0"/>
              </a:spcBef>
              <a:spcAft>
                <a:spcPts val="0"/>
              </a:spcAft>
              <a:buSzPts val="2400"/>
              <a:buFont typeface="Alice"/>
              <a:buNone/>
              <a:defRPr sz="3200" b="1">
                <a:latin typeface="Alice"/>
                <a:ea typeface="Alice"/>
                <a:cs typeface="Alice"/>
                <a:sym typeface="Alice"/>
              </a:defRPr>
            </a:lvl5pPr>
            <a:lvl6pPr lvl="5" algn="ctr" rtl="0">
              <a:spcBef>
                <a:spcPts val="0"/>
              </a:spcBef>
              <a:spcAft>
                <a:spcPts val="0"/>
              </a:spcAft>
              <a:buSzPts val="2400"/>
              <a:buFont typeface="Alice"/>
              <a:buNone/>
              <a:defRPr sz="3200" b="1">
                <a:latin typeface="Alice"/>
                <a:ea typeface="Alice"/>
                <a:cs typeface="Alice"/>
                <a:sym typeface="Alice"/>
              </a:defRPr>
            </a:lvl6pPr>
            <a:lvl7pPr lvl="6" algn="ctr" rtl="0">
              <a:spcBef>
                <a:spcPts val="0"/>
              </a:spcBef>
              <a:spcAft>
                <a:spcPts val="0"/>
              </a:spcAft>
              <a:buSzPts val="2400"/>
              <a:buFont typeface="Alice"/>
              <a:buNone/>
              <a:defRPr sz="3200" b="1">
                <a:latin typeface="Alice"/>
                <a:ea typeface="Alice"/>
                <a:cs typeface="Alice"/>
                <a:sym typeface="Alice"/>
              </a:defRPr>
            </a:lvl7pPr>
            <a:lvl8pPr lvl="7" algn="ctr" rtl="0">
              <a:spcBef>
                <a:spcPts val="0"/>
              </a:spcBef>
              <a:spcAft>
                <a:spcPts val="0"/>
              </a:spcAft>
              <a:buSzPts val="2400"/>
              <a:buFont typeface="Alice"/>
              <a:buNone/>
              <a:defRPr sz="3200" b="1">
                <a:latin typeface="Alice"/>
                <a:ea typeface="Alice"/>
                <a:cs typeface="Alice"/>
                <a:sym typeface="Alice"/>
              </a:defRPr>
            </a:lvl8pPr>
            <a:lvl9pPr lvl="8" algn="ctr" rtl="0">
              <a:spcBef>
                <a:spcPts val="0"/>
              </a:spcBef>
              <a:spcAft>
                <a:spcPts val="0"/>
              </a:spcAft>
              <a:buSzPts val="2400"/>
              <a:buFont typeface="Alice"/>
              <a:buNone/>
              <a:defRPr sz="3200" b="1">
                <a:latin typeface="Alice"/>
                <a:ea typeface="Alice"/>
                <a:cs typeface="Alice"/>
                <a:sym typeface="Alice"/>
              </a:defRPr>
            </a:lvl9pPr>
          </a:lstStyle>
          <a:p>
            <a:r>
              <a:rPr lang="en-US"/>
              <a:t>Click to edit Master title style</a:t>
            </a:r>
            <a:endParaRPr/>
          </a:p>
        </p:txBody>
      </p:sp>
      <p:sp>
        <p:nvSpPr>
          <p:cNvPr id="114" name="Google Shape;114;p20"/>
          <p:cNvSpPr txBox="1">
            <a:spLocks noGrp="1"/>
          </p:cNvSpPr>
          <p:nvPr>
            <p:ph type="subTitle" idx="3"/>
          </p:nvPr>
        </p:nvSpPr>
        <p:spPr>
          <a:xfrm>
            <a:off x="1189000" y="2464600"/>
            <a:ext cx="3461600" cy="1256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a:t>Click to edit Master subtitle style</a:t>
            </a:r>
            <a:endParaRPr/>
          </a:p>
        </p:txBody>
      </p:sp>
      <p:sp>
        <p:nvSpPr>
          <p:cNvPr id="115" name="Google Shape;115;p20"/>
          <p:cNvSpPr txBox="1">
            <a:spLocks noGrp="1"/>
          </p:cNvSpPr>
          <p:nvPr>
            <p:ph type="title" idx="4"/>
          </p:nvPr>
        </p:nvSpPr>
        <p:spPr>
          <a:xfrm>
            <a:off x="964955" y="618261"/>
            <a:ext cx="5324800" cy="85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124002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pic>
        <p:nvPicPr>
          <p:cNvPr id="15" name="Google Shape;15;p3"/>
          <p:cNvPicPr preferRelativeResize="0"/>
          <p:nvPr/>
        </p:nvPicPr>
        <p:blipFill rotWithShape="1">
          <a:blip r:embed="rId2">
            <a:alphaModFix/>
          </a:blip>
          <a:srcRect t="29" b="19"/>
          <a:stretch/>
        </p:blipFill>
        <p:spPr>
          <a:xfrm>
            <a:off x="-8600" y="1"/>
            <a:ext cx="12209200" cy="6857999"/>
          </a:xfrm>
          <a:prstGeom prst="rect">
            <a:avLst/>
          </a:prstGeom>
          <a:noFill/>
          <a:ln>
            <a:noFill/>
          </a:ln>
        </p:spPr>
      </p:pic>
      <p:sp>
        <p:nvSpPr>
          <p:cNvPr id="16" name="Google Shape;16;p3"/>
          <p:cNvSpPr txBox="1">
            <a:spLocks noGrp="1"/>
          </p:cNvSpPr>
          <p:nvPr>
            <p:ph type="title"/>
          </p:nvPr>
        </p:nvSpPr>
        <p:spPr>
          <a:xfrm>
            <a:off x="3499717" y="3076084"/>
            <a:ext cx="5192800" cy="112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6933">
                <a:latin typeface="Alice"/>
                <a:ea typeface="Alice"/>
                <a:cs typeface="Alice"/>
                <a:sym typeface="Alice"/>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17" name="Google Shape;17;p3"/>
          <p:cNvSpPr txBox="1">
            <a:spLocks noGrp="1"/>
          </p:cNvSpPr>
          <p:nvPr>
            <p:ph type="title" idx="2" hasCustomPrompt="1"/>
          </p:nvPr>
        </p:nvSpPr>
        <p:spPr>
          <a:xfrm>
            <a:off x="5287000" y="952300"/>
            <a:ext cx="1618000" cy="123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8000">
                <a:latin typeface="Alice"/>
                <a:ea typeface="Alice"/>
                <a:cs typeface="Alice"/>
                <a:sym typeface="Alice"/>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8" name="Google Shape;18;p3"/>
          <p:cNvSpPr txBox="1">
            <a:spLocks noGrp="1"/>
          </p:cNvSpPr>
          <p:nvPr>
            <p:ph type="subTitle" idx="1"/>
          </p:nvPr>
        </p:nvSpPr>
        <p:spPr>
          <a:xfrm>
            <a:off x="2422167" y="4735967"/>
            <a:ext cx="7348400" cy="560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24018594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16"/>
        <p:cNvGrpSpPr/>
        <p:nvPr/>
      </p:nvGrpSpPr>
      <p:grpSpPr>
        <a:xfrm>
          <a:off x="0" y="0"/>
          <a:ext cx="0" cy="0"/>
          <a:chOff x="0" y="0"/>
          <a:chExt cx="0" cy="0"/>
        </a:xfrm>
      </p:grpSpPr>
      <p:pic>
        <p:nvPicPr>
          <p:cNvPr id="117" name="Google Shape;117;p21"/>
          <p:cNvPicPr preferRelativeResize="0"/>
          <p:nvPr/>
        </p:nvPicPr>
        <p:blipFill rotWithShape="1">
          <a:blip r:embed="rId2">
            <a:alphaModFix/>
          </a:blip>
          <a:srcRect/>
          <a:stretch/>
        </p:blipFill>
        <p:spPr>
          <a:xfrm>
            <a:off x="-84400" y="-42566"/>
            <a:ext cx="12360799" cy="6943132"/>
          </a:xfrm>
          <a:prstGeom prst="rect">
            <a:avLst/>
          </a:prstGeom>
          <a:noFill/>
          <a:ln>
            <a:noFill/>
          </a:ln>
        </p:spPr>
      </p:pic>
      <p:sp>
        <p:nvSpPr>
          <p:cNvPr id="118" name="Google Shape;118;p21"/>
          <p:cNvSpPr txBox="1">
            <a:spLocks noGrp="1"/>
          </p:cNvSpPr>
          <p:nvPr>
            <p:ph type="title"/>
          </p:nvPr>
        </p:nvSpPr>
        <p:spPr>
          <a:xfrm>
            <a:off x="2944600" y="618400"/>
            <a:ext cx="6302800" cy="7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19" name="Google Shape;119;p21"/>
          <p:cNvSpPr txBox="1">
            <a:spLocks noGrp="1"/>
          </p:cNvSpPr>
          <p:nvPr>
            <p:ph type="title" idx="2"/>
          </p:nvPr>
        </p:nvSpPr>
        <p:spPr>
          <a:xfrm>
            <a:off x="2754164" y="1985533"/>
            <a:ext cx="2183200" cy="520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None/>
              <a:defRPr sz="3333">
                <a:latin typeface="Alice"/>
                <a:ea typeface="Alice"/>
                <a:cs typeface="Alice"/>
                <a:sym typeface="Alice"/>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US"/>
              <a:t>Click to edit Master title style</a:t>
            </a:r>
            <a:endParaRPr/>
          </a:p>
        </p:txBody>
      </p:sp>
      <p:sp>
        <p:nvSpPr>
          <p:cNvPr id="120" name="Google Shape;120;p21"/>
          <p:cNvSpPr txBox="1">
            <a:spLocks noGrp="1"/>
          </p:cNvSpPr>
          <p:nvPr>
            <p:ph type="subTitle" idx="1"/>
          </p:nvPr>
        </p:nvSpPr>
        <p:spPr>
          <a:xfrm>
            <a:off x="2754164" y="2581537"/>
            <a:ext cx="3115200" cy="646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dk1"/>
                </a:solidFill>
                <a:latin typeface="Work Sans"/>
                <a:ea typeface="Work Sans"/>
                <a:cs typeface="Work Sans"/>
                <a:sym typeface="Work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21" name="Google Shape;121;p21"/>
          <p:cNvSpPr txBox="1">
            <a:spLocks noGrp="1"/>
          </p:cNvSpPr>
          <p:nvPr>
            <p:ph type="title" idx="3"/>
          </p:nvPr>
        </p:nvSpPr>
        <p:spPr>
          <a:xfrm>
            <a:off x="7537031" y="1985533"/>
            <a:ext cx="1878800" cy="520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3333">
                <a:latin typeface="Alice"/>
                <a:ea typeface="Alice"/>
                <a:cs typeface="Alice"/>
                <a:sym typeface="Alice"/>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US"/>
              <a:t>Click to edit Master title style</a:t>
            </a:r>
            <a:endParaRPr/>
          </a:p>
        </p:txBody>
      </p:sp>
      <p:sp>
        <p:nvSpPr>
          <p:cNvPr id="122" name="Google Shape;122;p21"/>
          <p:cNvSpPr txBox="1">
            <a:spLocks noGrp="1"/>
          </p:cNvSpPr>
          <p:nvPr>
            <p:ph type="subTitle" idx="4"/>
          </p:nvPr>
        </p:nvSpPr>
        <p:spPr>
          <a:xfrm>
            <a:off x="6300764" y="2581537"/>
            <a:ext cx="3115200" cy="6464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solidFill>
                  <a:schemeClr val="dk1"/>
                </a:solidFill>
                <a:latin typeface="Work Sans"/>
                <a:ea typeface="Work Sans"/>
                <a:cs typeface="Work Sans"/>
                <a:sym typeface="Work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23" name="Google Shape;123;p21"/>
          <p:cNvSpPr txBox="1">
            <a:spLocks noGrp="1"/>
          </p:cNvSpPr>
          <p:nvPr>
            <p:ph type="title" idx="5"/>
          </p:nvPr>
        </p:nvSpPr>
        <p:spPr>
          <a:xfrm>
            <a:off x="2754164" y="3850467"/>
            <a:ext cx="2183200" cy="520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None/>
              <a:defRPr sz="3333">
                <a:latin typeface="Alice"/>
                <a:ea typeface="Alice"/>
                <a:cs typeface="Alice"/>
                <a:sym typeface="Alice"/>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US"/>
              <a:t>Click to edit Master title style</a:t>
            </a:r>
            <a:endParaRPr/>
          </a:p>
        </p:txBody>
      </p:sp>
      <p:sp>
        <p:nvSpPr>
          <p:cNvPr id="124" name="Google Shape;124;p21"/>
          <p:cNvSpPr txBox="1">
            <a:spLocks noGrp="1"/>
          </p:cNvSpPr>
          <p:nvPr>
            <p:ph type="subTitle" idx="6"/>
          </p:nvPr>
        </p:nvSpPr>
        <p:spPr>
          <a:xfrm>
            <a:off x="2754164" y="4455065"/>
            <a:ext cx="3115200" cy="646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dk1"/>
                </a:solidFill>
                <a:latin typeface="Work Sans"/>
                <a:ea typeface="Work Sans"/>
                <a:cs typeface="Work Sans"/>
                <a:sym typeface="Work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25" name="Google Shape;125;p21"/>
          <p:cNvSpPr txBox="1">
            <a:spLocks noGrp="1"/>
          </p:cNvSpPr>
          <p:nvPr>
            <p:ph type="title" idx="7"/>
          </p:nvPr>
        </p:nvSpPr>
        <p:spPr>
          <a:xfrm>
            <a:off x="7537031" y="3850467"/>
            <a:ext cx="1878800" cy="520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3333">
                <a:latin typeface="Alice"/>
                <a:ea typeface="Alice"/>
                <a:cs typeface="Alice"/>
                <a:sym typeface="Alice"/>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US"/>
              <a:t>Click to edit Master title style</a:t>
            </a:r>
            <a:endParaRPr/>
          </a:p>
        </p:txBody>
      </p:sp>
      <p:sp>
        <p:nvSpPr>
          <p:cNvPr id="126" name="Google Shape;126;p21"/>
          <p:cNvSpPr txBox="1">
            <a:spLocks noGrp="1"/>
          </p:cNvSpPr>
          <p:nvPr>
            <p:ph type="subTitle" idx="8"/>
          </p:nvPr>
        </p:nvSpPr>
        <p:spPr>
          <a:xfrm>
            <a:off x="6300764" y="4455065"/>
            <a:ext cx="3115200" cy="6464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solidFill>
                  <a:schemeClr val="dk1"/>
                </a:solidFill>
                <a:latin typeface="Work Sans"/>
                <a:ea typeface="Work Sans"/>
                <a:cs typeface="Work Sans"/>
                <a:sym typeface="Work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23271400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27"/>
        <p:cNvGrpSpPr/>
        <p:nvPr/>
      </p:nvGrpSpPr>
      <p:grpSpPr>
        <a:xfrm>
          <a:off x="0" y="0"/>
          <a:ext cx="0" cy="0"/>
          <a:chOff x="0" y="0"/>
          <a:chExt cx="0" cy="0"/>
        </a:xfrm>
      </p:grpSpPr>
      <p:pic>
        <p:nvPicPr>
          <p:cNvPr id="128" name="Google Shape;128;p22"/>
          <p:cNvPicPr preferRelativeResize="0"/>
          <p:nvPr/>
        </p:nvPicPr>
        <p:blipFill rotWithShape="1">
          <a:blip r:embed="rId2">
            <a:alphaModFix/>
          </a:blip>
          <a:srcRect t="29" b="19"/>
          <a:stretch/>
        </p:blipFill>
        <p:spPr>
          <a:xfrm rot="10800000">
            <a:off x="-46468" y="-21264"/>
            <a:ext cx="12284935" cy="6900531"/>
          </a:xfrm>
          <a:prstGeom prst="rect">
            <a:avLst/>
          </a:prstGeom>
          <a:noFill/>
          <a:ln>
            <a:noFill/>
          </a:ln>
        </p:spPr>
      </p:pic>
      <p:sp>
        <p:nvSpPr>
          <p:cNvPr id="129" name="Google Shape;129;p22"/>
          <p:cNvSpPr txBox="1">
            <a:spLocks noGrp="1"/>
          </p:cNvSpPr>
          <p:nvPr>
            <p:ph type="subTitle" idx="1"/>
          </p:nvPr>
        </p:nvSpPr>
        <p:spPr>
          <a:xfrm>
            <a:off x="1197567" y="4603279"/>
            <a:ext cx="5150400" cy="1269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30" name="Google Shape;130;p22"/>
          <p:cNvSpPr txBox="1">
            <a:spLocks noGrp="1"/>
          </p:cNvSpPr>
          <p:nvPr>
            <p:ph type="title"/>
          </p:nvPr>
        </p:nvSpPr>
        <p:spPr>
          <a:xfrm>
            <a:off x="1197567" y="1046233"/>
            <a:ext cx="5150400" cy="3385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300"/>
              <a:buNone/>
              <a:defRPr sz="5333">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10236838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1">
  <p:cSld name="Caption 1">
    <p:spTree>
      <p:nvGrpSpPr>
        <p:cNvPr id="1" name="Shape 131"/>
        <p:cNvGrpSpPr/>
        <p:nvPr/>
      </p:nvGrpSpPr>
      <p:grpSpPr>
        <a:xfrm>
          <a:off x="0" y="0"/>
          <a:ext cx="0" cy="0"/>
          <a:chOff x="0" y="0"/>
          <a:chExt cx="0" cy="0"/>
        </a:xfrm>
      </p:grpSpPr>
      <p:sp>
        <p:nvSpPr>
          <p:cNvPr id="132" name="Google Shape;132;p23"/>
          <p:cNvSpPr txBox="1">
            <a:spLocks noGrp="1"/>
          </p:cNvSpPr>
          <p:nvPr>
            <p:ph type="title"/>
          </p:nvPr>
        </p:nvSpPr>
        <p:spPr>
          <a:xfrm>
            <a:off x="954067" y="720000"/>
            <a:ext cx="7502800" cy="187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5333"/>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23550982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33"/>
        <p:cNvGrpSpPr/>
        <p:nvPr/>
      </p:nvGrpSpPr>
      <p:grpSpPr>
        <a:xfrm>
          <a:off x="0" y="0"/>
          <a:ext cx="0" cy="0"/>
          <a:chOff x="0" y="0"/>
          <a:chExt cx="0" cy="0"/>
        </a:xfrm>
      </p:grpSpPr>
      <p:pic>
        <p:nvPicPr>
          <p:cNvPr id="134" name="Google Shape;134;p24"/>
          <p:cNvPicPr preferRelativeResize="0"/>
          <p:nvPr/>
        </p:nvPicPr>
        <p:blipFill rotWithShape="1">
          <a:blip r:embed="rId2">
            <a:alphaModFix/>
          </a:blip>
          <a:srcRect l="29" r="39"/>
          <a:stretch/>
        </p:blipFill>
        <p:spPr>
          <a:xfrm rot="10800000" flipH="1">
            <a:off x="-46468" y="-21265"/>
            <a:ext cx="12284935" cy="6900532"/>
          </a:xfrm>
          <a:prstGeom prst="rect">
            <a:avLst/>
          </a:prstGeom>
          <a:noFill/>
          <a:ln>
            <a:noFill/>
          </a:ln>
        </p:spPr>
      </p:pic>
      <p:sp>
        <p:nvSpPr>
          <p:cNvPr id="135" name="Google Shape;135;p24"/>
          <p:cNvSpPr txBox="1">
            <a:spLocks noGrp="1"/>
          </p:cNvSpPr>
          <p:nvPr>
            <p:ph type="subTitle" idx="1"/>
          </p:nvPr>
        </p:nvSpPr>
        <p:spPr>
          <a:xfrm>
            <a:off x="5920933" y="4979128"/>
            <a:ext cx="5150400" cy="1269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36" name="Google Shape;136;p24"/>
          <p:cNvSpPr txBox="1">
            <a:spLocks noGrp="1"/>
          </p:cNvSpPr>
          <p:nvPr>
            <p:ph type="title"/>
          </p:nvPr>
        </p:nvSpPr>
        <p:spPr>
          <a:xfrm>
            <a:off x="5920933" y="1422083"/>
            <a:ext cx="5150400" cy="3385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300"/>
              <a:buNone/>
              <a:defRPr sz="5333">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18394954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137"/>
        <p:cNvGrpSpPr/>
        <p:nvPr/>
      </p:nvGrpSpPr>
      <p:grpSpPr>
        <a:xfrm>
          <a:off x="0" y="0"/>
          <a:ext cx="0" cy="0"/>
          <a:chOff x="0" y="0"/>
          <a:chExt cx="0" cy="0"/>
        </a:xfrm>
      </p:grpSpPr>
      <p:pic>
        <p:nvPicPr>
          <p:cNvPr id="138" name="Google Shape;138;p25"/>
          <p:cNvPicPr preferRelativeResize="0"/>
          <p:nvPr/>
        </p:nvPicPr>
        <p:blipFill rotWithShape="1">
          <a:blip r:embed="rId2">
            <a:alphaModFix/>
          </a:blip>
          <a:srcRect/>
          <a:stretch/>
        </p:blipFill>
        <p:spPr>
          <a:xfrm rot="10800000">
            <a:off x="-46468" y="-21265"/>
            <a:ext cx="12284935" cy="6900532"/>
          </a:xfrm>
          <a:prstGeom prst="rect">
            <a:avLst/>
          </a:prstGeom>
          <a:noFill/>
          <a:ln>
            <a:noFill/>
          </a:ln>
        </p:spPr>
      </p:pic>
      <p:sp>
        <p:nvSpPr>
          <p:cNvPr id="139" name="Google Shape;139;p25"/>
          <p:cNvSpPr txBox="1">
            <a:spLocks noGrp="1"/>
          </p:cNvSpPr>
          <p:nvPr>
            <p:ph type="subTitle" idx="1"/>
          </p:nvPr>
        </p:nvSpPr>
        <p:spPr>
          <a:xfrm>
            <a:off x="6548951" y="3696835"/>
            <a:ext cx="4408800" cy="1269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40" name="Google Shape;140;p25"/>
          <p:cNvSpPr txBox="1">
            <a:spLocks noGrp="1"/>
          </p:cNvSpPr>
          <p:nvPr>
            <p:ph type="title"/>
          </p:nvPr>
        </p:nvSpPr>
        <p:spPr>
          <a:xfrm>
            <a:off x="6548951" y="1762939"/>
            <a:ext cx="4408800" cy="1669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300"/>
              <a:buNone/>
              <a:defRPr sz="5333">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35754095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141"/>
        <p:cNvGrpSpPr/>
        <p:nvPr/>
      </p:nvGrpSpPr>
      <p:grpSpPr>
        <a:xfrm>
          <a:off x="0" y="0"/>
          <a:ext cx="0" cy="0"/>
          <a:chOff x="0" y="0"/>
          <a:chExt cx="0" cy="0"/>
        </a:xfrm>
      </p:grpSpPr>
      <p:pic>
        <p:nvPicPr>
          <p:cNvPr id="142" name="Google Shape;142;p26"/>
          <p:cNvPicPr preferRelativeResize="0"/>
          <p:nvPr/>
        </p:nvPicPr>
        <p:blipFill rotWithShape="1">
          <a:blip r:embed="rId2">
            <a:alphaModFix/>
          </a:blip>
          <a:srcRect l="29" r="39"/>
          <a:stretch/>
        </p:blipFill>
        <p:spPr>
          <a:xfrm rot="10800000">
            <a:off x="-46468" y="-21265"/>
            <a:ext cx="12284935" cy="6900532"/>
          </a:xfrm>
          <a:prstGeom prst="rect">
            <a:avLst/>
          </a:prstGeom>
          <a:noFill/>
          <a:ln>
            <a:noFill/>
          </a:ln>
        </p:spPr>
      </p:pic>
      <p:sp>
        <p:nvSpPr>
          <p:cNvPr id="143" name="Google Shape;143;p26"/>
          <p:cNvSpPr txBox="1">
            <a:spLocks noGrp="1"/>
          </p:cNvSpPr>
          <p:nvPr>
            <p:ph type="subTitle" idx="1"/>
          </p:nvPr>
        </p:nvSpPr>
        <p:spPr>
          <a:xfrm>
            <a:off x="1062551" y="3696835"/>
            <a:ext cx="4408800" cy="1269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44" name="Google Shape;144;p26"/>
          <p:cNvSpPr txBox="1">
            <a:spLocks noGrp="1"/>
          </p:cNvSpPr>
          <p:nvPr>
            <p:ph type="title"/>
          </p:nvPr>
        </p:nvSpPr>
        <p:spPr>
          <a:xfrm>
            <a:off x="1062551" y="1762939"/>
            <a:ext cx="4408800" cy="1669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300"/>
              <a:buNone/>
              <a:defRPr sz="5333">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343640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6">
  <p:cSld name="Title and text 6">
    <p:spTree>
      <p:nvGrpSpPr>
        <p:cNvPr id="1" name="Shape 145"/>
        <p:cNvGrpSpPr/>
        <p:nvPr/>
      </p:nvGrpSpPr>
      <p:grpSpPr>
        <a:xfrm>
          <a:off x="0" y="0"/>
          <a:ext cx="0" cy="0"/>
          <a:chOff x="0" y="0"/>
          <a:chExt cx="0" cy="0"/>
        </a:xfrm>
      </p:grpSpPr>
      <p:pic>
        <p:nvPicPr>
          <p:cNvPr id="146" name="Google Shape;146;p27"/>
          <p:cNvPicPr preferRelativeResize="0"/>
          <p:nvPr/>
        </p:nvPicPr>
        <p:blipFill rotWithShape="1">
          <a:blip r:embed="rId2">
            <a:alphaModFix/>
          </a:blip>
          <a:srcRect l="29" r="39"/>
          <a:stretch/>
        </p:blipFill>
        <p:spPr>
          <a:xfrm rot="10800000">
            <a:off x="-46468" y="-21265"/>
            <a:ext cx="12284935" cy="6900532"/>
          </a:xfrm>
          <a:prstGeom prst="rect">
            <a:avLst/>
          </a:prstGeom>
          <a:noFill/>
          <a:ln>
            <a:noFill/>
          </a:ln>
        </p:spPr>
      </p:pic>
      <p:sp>
        <p:nvSpPr>
          <p:cNvPr id="147" name="Google Shape;147;p27"/>
          <p:cNvSpPr txBox="1">
            <a:spLocks noGrp="1"/>
          </p:cNvSpPr>
          <p:nvPr>
            <p:ph type="subTitle" idx="1"/>
          </p:nvPr>
        </p:nvSpPr>
        <p:spPr>
          <a:xfrm>
            <a:off x="2069800" y="3825721"/>
            <a:ext cx="8052400" cy="1030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48" name="Google Shape;148;p27"/>
          <p:cNvSpPr txBox="1">
            <a:spLocks noGrp="1"/>
          </p:cNvSpPr>
          <p:nvPr>
            <p:ph type="title"/>
          </p:nvPr>
        </p:nvSpPr>
        <p:spPr>
          <a:xfrm>
            <a:off x="2069800" y="2088200"/>
            <a:ext cx="8052400" cy="16512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10666">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34678765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7">
  <p:cSld name="Title and text 7">
    <p:spTree>
      <p:nvGrpSpPr>
        <p:cNvPr id="1" name="Shape 149"/>
        <p:cNvGrpSpPr/>
        <p:nvPr/>
      </p:nvGrpSpPr>
      <p:grpSpPr>
        <a:xfrm>
          <a:off x="0" y="0"/>
          <a:ext cx="0" cy="0"/>
          <a:chOff x="0" y="0"/>
          <a:chExt cx="0" cy="0"/>
        </a:xfrm>
      </p:grpSpPr>
      <p:pic>
        <p:nvPicPr>
          <p:cNvPr id="150" name="Google Shape;150;p28"/>
          <p:cNvPicPr preferRelativeResize="0"/>
          <p:nvPr/>
        </p:nvPicPr>
        <p:blipFill rotWithShape="1">
          <a:blip r:embed="rId2">
            <a:alphaModFix/>
          </a:blip>
          <a:srcRect l="29185" t="59" r="4977" b="34042"/>
          <a:stretch/>
        </p:blipFill>
        <p:spPr>
          <a:xfrm>
            <a:off x="0" y="1"/>
            <a:ext cx="12192000" cy="6857999"/>
          </a:xfrm>
          <a:prstGeom prst="rect">
            <a:avLst/>
          </a:prstGeom>
          <a:noFill/>
          <a:ln>
            <a:noFill/>
          </a:ln>
        </p:spPr>
      </p:pic>
      <p:sp>
        <p:nvSpPr>
          <p:cNvPr id="151" name="Google Shape;151;p28"/>
          <p:cNvSpPr txBox="1">
            <a:spLocks noGrp="1"/>
          </p:cNvSpPr>
          <p:nvPr>
            <p:ph type="subTitle" idx="1"/>
          </p:nvPr>
        </p:nvSpPr>
        <p:spPr>
          <a:xfrm>
            <a:off x="1431100" y="3807968"/>
            <a:ext cx="5757200" cy="1450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solidFill>
                  <a:schemeClr val="dk1"/>
                </a:solidFill>
                <a:latin typeface="Work Sans"/>
                <a:ea typeface="Work Sans"/>
                <a:cs typeface="Work Sans"/>
                <a:sym typeface="Work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52" name="Google Shape;152;p28"/>
          <p:cNvSpPr txBox="1">
            <a:spLocks noGrp="1"/>
          </p:cNvSpPr>
          <p:nvPr>
            <p:ph type="title"/>
          </p:nvPr>
        </p:nvSpPr>
        <p:spPr>
          <a:xfrm>
            <a:off x="1431100" y="2070433"/>
            <a:ext cx="5757200" cy="16512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10666">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25888890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8">
  <p:cSld name="Title and text 8">
    <p:spTree>
      <p:nvGrpSpPr>
        <p:cNvPr id="1" name="Shape 153"/>
        <p:cNvGrpSpPr/>
        <p:nvPr/>
      </p:nvGrpSpPr>
      <p:grpSpPr>
        <a:xfrm>
          <a:off x="0" y="0"/>
          <a:ext cx="0" cy="0"/>
          <a:chOff x="0" y="0"/>
          <a:chExt cx="0" cy="0"/>
        </a:xfrm>
      </p:grpSpPr>
      <p:pic>
        <p:nvPicPr>
          <p:cNvPr id="154" name="Google Shape;154;p29"/>
          <p:cNvPicPr preferRelativeResize="0"/>
          <p:nvPr/>
        </p:nvPicPr>
        <p:blipFill rotWithShape="1">
          <a:blip r:embed="rId2">
            <a:alphaModFix/>
          </a:blip>
          <a:srcRect l="8025" t="32764" r="26137" b="1337"/>
          <a:stretch/>
        </p:blipFill>
        <p:spPr>
          <a:xfrm>
            <a:off x="0" y="1"/>
            <a:ext cx="12192000" cy="6857999"/>
          </a:xfrm>
          <a:prstGeom prst="rect">
            <a:avLst/>
          </a:prstGeom>
          <a:noFill/>
          <a:ln>
            <a:noFill/>
          </a:ln>
        </p:spPr>
      </p:pic>
      <p:sp>
        <p:nvSpPr>
          <p:cNvPr id="155" name="Google Shape;155;p29"/>
          <p:cNvSpPr txBox="1">
            <a:spLocks noGrp="1"/>
          </p:cNvSpPr>
          <p:nvPr>
            <p:ph type="subTitle" idx="1"/>
          </p:nvPr>
        </p:nvSpPr>
        <p:spPr>
          <a:xfrm>
            <a:off x="4809300" y="2487168"/>
            <a:ext cx="5554000" cy="1476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solidFill>
                  <a:schemeClr val="dk1"/>
                </a:solidFill>
                <a:latin typeface="Work Sans"/>
                <a:ea typeface="Work Sans"/>
                <a:cs typeface="Work Sans"/>
                <a:sym typeface="Work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56" name="Google Shape;156;p29"/>
          <p:cNvSpPr txBox="1">
            <a:spLocks noGrp="1"/>
          </p:cNvSpPr>
          <p:nvPr>
            <p:ph type="title"/>
          </p:nvPr>
        </p:nvSpPr>
        <p:spPr>
          <a:xfrm>
            <a:off x="4809300" y="749633"/>
            <a:ext cx="5554000" cy="16512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10666">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9780931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ig number 1">
  <p:cSld name="Big number 1">
    <p:spTree>
      <p:nvGrpSpPr>
        <p:cNvPr id="1" name="Shape 157"/>
        <p:cNvGrpSpPr/>
        <p:nvPr/>
      </p:nvGrpSpPr>
      <p:grpSpPr>
        <a:xfrm>
          <a:off x="0" y="0"/>
          <a:ext cx="0" cy="0"/>
          <a:chOff x="0" y="0"/>
          <a:chExt cx="0" cy="0"/>
        </a:xfrm>
      </p:grpSpPr>
      <p:pic>
        <p:nvPicPr>
          <p:cNvPr id="158" name="Google Shape;158;p30"/>
          <p:cNvPicPr preferRelativeResize="0"/>
          <p:nvPr/>
        </p:nvPicPr>
        <p:blipFill rotWithShape="1">
          <a:blip r:embed="rId2">
            <a:alphaModFix/>
          </a:blip>
          <a:srcRect l="20921" t="-31" r="71" b="20955"/>
          <a:stretch/>
        </p:blipFill>
        <p:spPr>
          <a:xfrm>
            <a:off x="0" y="1"/>
            <a:ext cx="12192000" cy="6857999"/>
          </a:xfrm>
          <a:prstGeom prst="rect">
            <a:avLst/>
          </a:prstGeom>
          <a:noFill/>
          <a:ln>
            <a:noFill/>
          </a:ln>
        </p:spPr>
      </p:pic>
      <p:sp>
        <p:nvSpPr>
          <p:cNvPr id="159" name="Google Shape;159;p30"/>
          <p:cNvSpPr txBox="1">
            <a:spLocks noGrp="1"/>
          </p:cNvSpPr>
          <p:nvPr>
            <p:ph type="title" hasCustomPrompt="1"/>
          </p:nvPr>
        </p:nvSpPr>
        <p:spPr>
          <a:xfrm>
            <a:off x="1003900" y="1893867"/>
            <a:ext cx="6120000" cy="2043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9600"/>
              <a:buNone/>
              <a:defRPr sz="13333">
                <a:latin typeface="Alice"/>
                <a:ea typeface="Alice"/>
                <a:cs typeface="Alice"/>
                <a:sym typeface="Alice"/>
              </a:defRPr>
            </a:lvl1pPr>
            <a:lvl2pPr lvl="1" algn="ctr" rtl="0">
              <a:spcBef>
                <a:spcPts val="0"/>
              </a:spcBef>
              <a:spcAft>
                <a:spcPts val="0"/>
              </a:spcAft>
              <a:buSzPts val="9600"/>
              <a:buNone/>
              <a:defRPr sz="12800"/>
            </a:lvl2pPr>
            <a:lvl3pPr lvl="2" algn="ctr" rtl="0">
              <a:spcBef>
                <a:spcPts val="0"/>
              </a:spcBef>
              <a:spcAft>
                <a:spcPts val="0"/>
              </a:spcAft>
              <a:buSzPts val="9600"/>
              <a:buNone/>
              <a:defRPr sz="12800"/>
            </a:lvl3pPr>
            <a:lvl4pPr lvl="3" algn="ctr" rtl="0">
              <a:spcBef>
                <a:spcPts val="0"/>
              </a:spcBef>
              <a:spcAft>
                <a:spcPts val="0"/>
              </a:spcAft>
              <a:buSzPts val="9600"/>
              <a:buNone/>
              <a:defRPr sz="12800"/>
            </a:lvl4pPr>
            <a:lvl5pPr lvl="4" algn="ctr" rtl="0">
              <a:spcBef>
                <a:spcPts val="0"/>
              </a:spcBef>
              <a:spcAft>
                <a:spcPts val="0"/>
              </a:spcAft>
              <a:buSzPts val="9600"/>
              <a:buNone/>
              <a:defRPr sz="12800"/>
            </a:lvl5pPr>
            <a:lvl6pPr lvl="5" algn="ctr" rtl="0">
              <a:spcBef>
                <a:spcPts val="0"/>
              </a:spcBef>
              <a:spcAft>
                <a:spcPts val="0"/>
              </a:spcAft>
              <a:buSzPts val="9600"/>
              <a:buNone/>
              <a:defRPr sz="12800"/>
            </a:lvl6pPr>
            <a:lvl7pPr lvl="6" algn="ctr" rtl="0">
              <a:spcBef>
                <a:spcPts val="0"/>
              </a:spcBef>
              <a:spcAft>
                <a:spcPts val="0"/>
              </a:spcAft>
              <a:buSzPts val="9600"/>
              <a:buNone/>
              <a:defRPr sz="12800"/>
            </a:lvl7pPr>
            <a:lvl8pPr lvl="7" algn="ctr" rtl="0">
              <a:spcBef>
                <a:spcPts val="0"/>
              </a:spcBef>
              <a:spcAft>
                <a:spcPts val="0"/>
              </a:spcAft>
              <a:buSzPts val="9600"/>
              <a:buNone/>
              <a:defRPr sz="12800"/>
            </a:lvl8pPr>
            <a:lvl9pPr lvl="8" algn="ctr" rtl="0">
              <a:spcBef>
                <a:spcPts val="0"/>
              </a:spcBef>
              <a:spcAft>
                <a:spcPts val="0"/>
              </a:spcAft>
              <a:buSzPts val="9600"/>
              <a:buNone/>
              <a:defRPr sz="12800"/>
            </a:lvl9pPr>
          </a:lstStyle>
          <a:p>
            <a:r>
              <a:t>xx%</a:t>
            </a:r>
          </a:p>
        </p:txBody>
      </p:sp>
      <p:sp>
        <p:nvSpPr>
          <p:cNvPr id="160" name="Google Shape;160;p30"/>
          <p:cNvSpPr txBox="1">
            <a:spLocks noGrp="1"/>
          </p:cNvSpPr>
          <p:nvPr>
            <p:ph type="subTitle" idx="1"/>
          </p:nvPr>
        </p:nvSpPr>
        <p:spPr>
          <a:xfrm>
            <a:off x="1003900" y="3962700"/>
            <a:ext cx="7352800" cy="52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400">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Tree>
    <p:extLst>
      <p:ext uri="{BB962C8B-B14F-4D97-AF65-F5344CB8AC3E}">
        <p14:creationId xmlns:p14="http://schemas.microsoft.com/office/powerpoint/2010/main" val="1498092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a:stretch/>
        </p:blipFill>
        <p:spPr>
          <a:xfrm>
            <a:off x="-39166" y="-21267"/>
            <a:ext cx="12270335" cy="6900533"/>
          </a:xfrm>
          <a:prstGeom prst="rect">
            <a:avLst/>
          </a:prstGeom>
          <a:noFill/>
          <a:ln>
            <a:noFill/>
          </a:ln>
        </p:spPr>
      </p:pic>
      <p:sp>
        <p:nvSpPr>
          <p:cNvPr id="21" name="Google Shape;21;p4"/>
          <p:cNvSpPr txBox="1">
            <a:spLocks noGrp="1"/>
          </p:cNvSpPr>
          <p:nvPr>
            <p:ph type="body" idx="1"/>
          </p:nvPr>
        </p:nvSpPr>
        <p:spPr>
          <a:xfrm>
            <a:off x="960000" y="1469567"/>
            <a:ext cx="10272000" cy="46684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Clr>
                <a:schemeClr val="dk1"/>
              </a:buClr>
              <a:buSzPts val="1200"/>
              <a:buFont typeface="Work Sans"/>
              <a:buAutoNum type="arabicPeriod"/>
              <a:defRPr sz="1600">
                <a:solidFill>
                  <a:schemeClr val="dk1"/>
                </a:solidFill>
                <a:latin typeface="Work Sans"/>
                <a:ea typeface="Work Sans"/>
                <a:cs typeface="Work Sans"/>
                <a:sym typeface="Work Sans"/>
              </a:defRPr>
            </a:lvl1pPr>
            <a:lvl2pPr marL="1219170" lvl="1" indent="-423323" rtl="0">
              <a:lnSpc>
                <a:spcPct val="115000"/>
              </a:lnSpc>
              <a:spcBef>
                <a:spcPts val="0"/>
              </a:spcBef>
              <a:spcAft>
                <a:spcPts val="0"/>
              </a:spcAft>
              <a:buClr>
                <a:schemeClr val="dk1"/>
              </a:buClr>
              <a:buSzPts val="1400"/>
              <a:buFont typeface="Work Sans"/>
              <a:buAutoNum type="alphaLcPeriod"/>
              <a:defRPr>
                <a:solidFill>
                  <a:schemeClr val="dk1"/>
                </a:solidFill>
                <a:latin typeface="Work Sans"/>
                <a:ea typeface="Work Sans"/>
                <a:cs typeface="Work Sans"/>
                <a:sym typeface="Work Sans"/>
              </a:defRPr>
            </a:lvl2pPr>
            <a:lvl3pPr marL="1828754" lvl="2" indent="-423323" rtl="0">
              <a:lnSpc>
                <a:spcPct val="115000"/>
              </a:lnSpc>
              <a:spcBef>
                <a:spcPts val="0"/>
              </a:spcBef>
              <a:spcAft>
                <a:spcPts val="0"/>
              </a:spcAft>
              <a:buClr>
                <a:schemeClr val="dk1"/>
              </a:buClr>
              <a:buSzPts val="1400"/>
              <a:buFont typeface="Work Sans"/>
              <a:buAutoNum type="romanLcPeriod"/>
              <a:defRPr>
                <a:solidFill>
                  <a:schemeClr val="dk1"/>
                </a:solidFill>
                <a:latin typeface="Work Sans"/>
                <a:ea typeface="Work Sans"/>
                <a:cs typeface="Work Sans"/>
                <a:sym typeface="Work Sans"/>
              </a:defRPr>
            </a:lvl3pPr>
            <a:lvl4pPr marL="2438339" lvl="3" indent="-423323" rtl="0">
              <a:lnSpc>
                <a:spcPct val="115000"/>
              </a:lnSpc>
              <a:spcBef>
                <a:spcPts val="0"/>
              </a:spcBef>
              <a:spcAft>
                <a:spcPts val="0"/>
              </a:spcAft>
              <a:buClr>
                <a:schemeClr val="dk1"/>
              </a:buClr>
              <a:buSzPts val="1400"/>
              <a:buFont typeface="Work Sans"/>
              <a:buAutoNum type="arabicPeriod"/>
              <a:defRPr>
                <a:solidFill>
                  <a:schemeClr val="dk1"/>
                </a:solidFill>
                <a:latin typeface="Work Sans"/>
                <a:ea typeface="Work Sans"/>
                <a:cs typeface="Work Sans"/>
                <a:sym typeface="Work Sans"/>
              </a:defRPr>
            </a:lvl4pPr>
            <a:lvl5pPr marL="3047924" lvl="4" indent="-423323" rtl="0">
              <a:lnSpc>
                <a:spcPct val="115000"/>
              </a:lnSpc>
              <a:spcBef>
                <a:spcPts val="0"/>
              </a:spcBef>
              <a:spcAft>
                <a:spcPts val="0"/>
              </a:spcAft>
              <a:buClr>
                <a:schemeClr val="dk1"/>
              </a:buClr>
              <a:buSzPts val="1400"/>
              <a:buFont typeface="Work Sans"/>
              <a:buAutoNum type="alphaLcPeriod"/>
              <a:defRPr>
                <a:solidFill>
                  <a:schemeClr val="dk1"/>
                </a:solidFill>
                <a:latin typeface="Work Sans"/>
                <a:ea typeface="Work Sans"/>
                <a:cs typeface="Work Sans"/>
                <a:sym typeface="Work Sans"/>
              </a:defRPr>
            </a:lvl5pPr>
            <a:lvl6pPr marL="3657509" lvl="5" indent="-423323" rtl="0">
              <a:lnSpc>
                <a:spcPct val="115000"/>
              </a:lnSpc>
              <a:spcBef>
                <a:spcPts val="0"/>
              </a:spcBef>
              <a:spcAft>
                <a:spcPts val="0"/>
              </a:spcAft>
              <a:buClr>
                <a:schemeClr val="dk1"/>
              </a:buClr>
              <a:buSzPts val="1400"/>
              <a:buFont typeface="Work Sans"/>
              <a:buAutoNum type="romanLcPeriod"/>
              <a:defRPr>
                <a:solidFill>
                  <a:schemeClr val="dk1"/>
                </a:solidFill>
                <a:latin typeface="Work Sans"/>
                <a:ea typeface="Work Sans"/>
                <a:cs typeface="Work Sans"/>
                <a:sym typeface="Work Sans"/>
              </a:defRPr>
            </a:lvl6pPr>
            <a:lvl7pPr marL="4267093" lvl="6" indent="-423323" rtl="0">
              <a:lnSpc>
                <a:spcPct val="115000"/>
              </a:lnSpc>
              <a:spcBef>
                <a:spcPts val="0"/>
              </a:spcBef>
              <a:spcAft>
                <a:spcPts val="0"/>
              </a:spcAft>
              <a:buClr>
                <a:schemeClr val="dk1"/>
              </a:buClr>
              <a:buSzPts val="1400"/>
              <a:buFont typeface="Work Sans"/>
              <a:buAutoNum type="arabicPeriod"/>
              <a:defRPr>
                <a:solidFill>
                  <a:schemeClr val="dk1"/>
                </a:solidFill>
                <a:latin typeface="Work Sans"/>
                <a:ea typeface="Work Sans"/>
                <a:cs typeface="Work Sans"/>
                <a:sym typeface="Work Sans"/>
              </a:defRPr>
            </a:lvl7pPr>
            <a:lvl8pPr marL="4876678" lvl="7" indent="-423323" rtl="0">
              <a:lnSpc>
                <a:spcPct val="115000"/>
              </a:lnSpc>
              <a:spcBef>
                <a:spcPts val="0"/>
              </a:spcBef>
              <a:spcAft>
                <a:spcPts val="0"/>
              </a:spcAft>
              <a:buClr>
                <a:schemeClr val="dk1"/>
              </a:buClr>
              <a:buSzPts val="1400"/>
              <a:buFont typeface="Work Sans"/>
              <a:buAutoNum type="alphaLcPeriod"/>
              <a:defRPr>
                <a:solidFill>
                  <a:schemeClr val="dk1"/>
                </a:solidFill>
                <a:latin typeface="Work Sans"/>
                <a:ea typeface="Work Sans"/>
                <a:cs typeface="Work Sans"/>
                <a:sym typeface="Work Sans"/>
              </a:defRPr>
            </a:lvl8pPr>
            <a:lvl9pPr marL="5486263" lvl="8" indent="-423323" rtl="0">
              <a:lnSpc>
                <a:spcPct val="115000"/>
              </a:lnSpc>
              <a:spcBef>
                <a:spcPts val="0"/>
              </a:spcBef>
              <a:spcAft>
                <a:spcPts val="0"/>
              </a:spcAft>
              <a:buClr>
                <a:schemeClr val="dk1"/>
              </a:buClr>
              <a:buSzPts val="1400"/>
              <a:buFont typeface="Work Sans"/>
              <a:buAutoNum type="romanLcPeriod"/>
              <a:defRPr>
                <a:solidFill>
                  <a:schemeClr val="dk1"/>
                </a:solidFill>
                <a:latin typeface="Work Sans"/>
                <a:ea typeface="Work Sans"/>
                <a:cs typeface="Work Sans"/>
                <a:sym typeface="Work Sans"/>
              </a:defRPr>
            </a:lvl9pPr>
          </a:lstStyle>
          <a:p>
            <a:pPr lvl="0"/>
            <a:r>
              <a:rPr lang="en-US"/>
              <a:t>Click to edit Master text styles</a:t>
            </a:r>
          </a:p>
        </p:txBody>
      </p:sp>
      <p:sp>
        <p:nvSpPr>
          <p:cNvPr id="22" name="Google Shape;22;p4"/>
          <p:cNvSpPr txBox="1">
            <a:spLocks noGrp="1"/>
          </p:cNvSpPr>
          <p:nvPr>
            <p:ph type="title"/>
          </p:nvPr>
        </p:nvSpPr>
        <p:spPr>
          <a:xfrm>
            <a:off x="969100" y="720000"/>
            <a:ext cx="10272000" cy="52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5735790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g number 2">
  <p:cSld name="Big number 2">
    <p:spTree>
      <p:nvGrpSpPr>
        <p:cNvPr id="1" name="Shape 161"/>
        <p:cNvGrpSpPr/>
        <p:nvPr/>
      </p:nvGrpSpPr>
      <p:grpSpPr>
        <a:xfrm>
          <a:off x="0" y="0"/>
          <a:ext cx="0" cy="0"/>
          <a:chOff x="0" y="0"/>
          <a:chExt cx="0" cy="0"/>
        </a:xfrm>
      </p:grpSpPr>
      <p:pic>
        <p:nvPicPr>
          <p:cNvPr id="162" name="Google Shape;162;p31"/>
          <p:cNvPicPr preferRelativeResize="0"/>
          <p:nvPr/>
        </p:nvPicPr>
        <p:blipFill rotWithShape="1">
          <a:blip r:embed="rId2">
            <a:alphaModFix/>
          </a:blip>
          <a:srcRect l="47003" t="59" b="59"/>
          <a:stretch/>
        </p:blipFill>
        <p:spPr>
          <a:xfrm rot="10800000">
            <a:off x="-25402" y="-21267"/>
            <a:ext cx="6515135" cy="6900533"/>
          </a:xfrm>
          <a:prstGeom prst="rect">
            <a:avLst/>
          </a:prstGeom>
          <a:noFill/>
          <a:ln>
            <a:noFill/>
          </a:ln>
        </p:spPr>
      </p:pic>
      <p:sp>
        <p:nvSpPr>
          <p:cNvPr id="163" name="Google Shape;163;p31"/>
          <p:cNvSpPr txBox="1">
            <a:spLocks noGrp="1"/>
          </p:cNvSpPr>
          <p:nvPr>
            <p:ph type="title" hasCustomPrompt="1"/>
          </p:nvPr>
        </p:nvSpPr>
        <p:spPr>
          <a:xfrm>
            <a:off x="3276967" y="2503467"/>
            <a:ext cx="7613200" cy="2043600"/>
          </a:xfrm>
          <a:prstGeom prst="rect">
            <a:avLst/>
          </a:prstGeom>
        </p:spPr>
        <p:txBody>
          <a:bodyPr spcFirstLastPara="1" wrap="square" lIns="91425" tIns="91425" rIns="91425" bIns="91425" anchor="t" anchorCtr="0">
            <a:noAutofit/>
          </a:bodyPr>
          <a:lstStyle>
            <a:lvl1pPr lvl="0" rtl="0">
              <a:spcBef>
                <a:spcPts val="0"/>
              </a:spcBef>
              <a:spcAft>
                <a:spcPts val="0"/>
              </a:spcAft>
              <a:buSzPts val="9600"/>
              <a:buNone/>
              <a:defRPr sz="13333">
                <a:latin typeface="Alice"/>
                <a:ea typeface="Alice"/>
                <a:cs typeface="Alice"/>
                <a:sym typeface="Alice"/>
              </a:defRPr>
            </a:lvl1pPr>
            <a:lvl2pPr lvl="1" algn="ctr" rtl="0">
              <a:spcBef>
                <a:spcPts val="0"/>
              </a:spcBef>
              <a:spcAft>
                <a:spcPts val="0"/>
              </a:spcAft>
              <a:buSzPts val="9600"/>
              <a:buNone/>
              <a:defRPr sz="12800"/>
            </a:lvl2pPr>
            <a:lvl3pPr lvl="2" algn="ctr" rtl="0">
              <a:spcBef>
                <a:spcPts val="0"/>
              </a:spcBef>
              <a:spcAft>
                <a:spcPts val="0"/>
              </a:spcAft>
              <a:buSzPts val="9600"/>
              <a:buNone/>
              <a:defRPr sz="12800"/>
            </a:lvl3pPr>
            <a:lvl4pPr lvl="3" algn="ctr" rtl="0">
              <a:spcBef>
                <a:spcPts val="0"/>
              </a:spcBef>
              <a:spcAft>
                <a:spcPts val="0"/>
              </a:spcAft>
              <a:buSzPts val="9600"/>
              <a:buNone/>
              <a:defRPr sz="12800"/>
            </a:lvl4pPr>
            <a:lvl5pPr lvl="4" algn="ctr" rtl="0">
              <a:spcBef>
                <a:spcPts val="0"/>
              </a:spcBef>
              <a:spcAft>
                <a:spcPts val="0"/>
              </a:spcAft>
              <a:buSzPts val="9600"/>
              <a:buNone/>
              <a:defRPr sz="12800"/>
            </a:lvl5pPr>
            <a:lvl6pPr lvl="5" algn="ctr" rtl="0">
              <a:spcBef>
                <a:spcPts val="0"/>
              </a:spcBef>
              <a:spcAft>
                <a:spcPts val="0"/>
              </a:spcAft>
              <a:buSzPts val="9600"/>
              <a:buNone/>
              <a:defRPr sz="12800"/>
            </a:lvl6pPr>
            <a:lvl7pPr lvl="6" algn="ctr" rtl="0">
              <a:spcBef>
                <a:spcPts val="0"/>
              </a:spcBef>
              <a:spcAft>
                <a:spcPts val="0"/>
              </a:spcAft>
              <a:buSzPts val="9600"/>
              <a:buNone/>
              <a:defRPr sz="12800"/>
            </a:lvl7pPr>
            <a:lvl8pPr lvl="7" algn="ctr" rtl="0">
              <a:spcBef>
                <a:spcPts val="0"/>
              </a:spcBef>
              <a:spcAft>
                <a:spcPts val="0"/>
              </a:spcAft>
              <a:buSzPts val="9600"/>
              <a:buNone/>
              <a:defRPr sz="12800"/>
            </a:lvl8pPr>
            <a:lvl9pPr lvl="8" algn="ctr" rtl="0">
              <a:spcBef>
                <a:spcPts val="0"/>
              </a:spcBef>
              <a:spcAft>
                <a:spcPts val="0"/>
              </a:spcAft>
              <a:buSzPts val="9600"/>
              <a:buNone/>
              <a:defRPr sz="12800"/>
            </a:lvl9pPr>
          </a:lstStyle>
          <a:p>
            <a:r>
              <a:t>xx%</a:t>
            </a:r>
          </a:p>
        </p:txBody>
      </p:sp>
      <p:sp>
        <p:nvSpPr>
          <p:cNvPr id="164" name="Google Shape;164;p31"/>
          <p:cNvSpPr txBox="1">
            <a:spLocks noGrp="1"/>
          </p:cNvSpPr>
          <p:nvPr>
            <p:ph type="subTitle" idx="1"/>
          </p:nvPr>
        </p:nvSpPr>
        <p:spPr>
          <a:xfrm>
            <a:off x="3276831" y="4572300"/>
            <a:ext cx="7613200" cy="52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400">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Tree>
    <p:extLst>
      <p:ext uri="{BB962C8B-B14F-4D97-AF65-F5344CB8AC3E}">
        <p14:creationId xmlns:p14="http://schemas.microsoft.com/office/powerpoint/2010/main" val="1046243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65"/>
        <p:cNvGrpSpPr/>
        <p:nvPr/>
      </p:nvGrpSpPr>
      <p:grpSpPr>
        <a:xfrm>
          <a:off x="0" y="0"/>
          <a:ext cx="0" cy="0"/>
          <a:chOff x="0" y="0"/>
          <a:chExt cx="0" cy="0"/>
        </a:xfrm>
      </p:grpSpPr>
      <p:pic>
        <p:nvPicPr>
          <p:cNvPr id="166" name="Google Shape;166;p32"/>
          <p:cNvPicPr preferRelativeResize="0"/>
          <p:nvPr/>
        </p:nvPicPr>
        <p:blipFill rotWithShape="1">
          <a:blip r:embed="rId2">
            <a:alphaModFix/>
          </a:blip>
          <a:srcRect l="29" r="39"/>
          <a:stretch/>
        </p:blipFill>
        <p:spPr>
          <a:xfrm rot="10800000">
            <a:off x="-46468" y="-21265"/>
            <a:ext cx="12284935" cy="6900532"/>
          </a:xfrm>
          <a:prstGeom prst="rect">
            <a:avLst/>
          </a:prstGeom>
          <a:noFill/>
          <a:ln>
            <a:noFill/>
          </a:ln>
        </p:spPr>
      </p:pic>
      <p:sp>
        <p:nvSpPr>
          <p:cNvPr id="167" name="Google Shape;167;p32"/>
          <p:cNvSpPr txBox="1">
            <a:spLocks noGrp="1"/>
          </p:cNvSpPr>
          <p:nvPr>
            <p:ph type="subTitle" idx="1"/>
          </p:nvPr>
        </p:nvSpPr>
        <p:spPr>
          <a:xfrm>
            <a:off x="1524433" y="2449767"/>
            <a:ext cx="4571600" cy="3448400"/>
          </a:xfrm>
          <a:prstGeom prst="rect">
            <a:avLst/>
          </a:prstGeom>
          <a:noFill/>
          <a:ln>
            <a:noFill/>
          </a:ln>
        </p:spPr>
        <p:txBody>
          <a:bodyPr spcFirstLastPara="1" wrap="square" lIns="91425" tIns="91425" rIns="91425" bIns="91425" anchor="t" anchorCtr="0">
            <a:noAutofit/>
          </a:bodyPr>
          <a:lstStyle>
            <a:lvl1pPr marR="67732" lvl="0" rtl="0">
              <a:spcBef>
                <a:spcPts val="0"/>
              </a:spcBef>
              <a:spcAft>
                <a:spcPts val="0"/>
              </a:spcAft>
              <a:buSzPts val="1400"/>
              <a:buFont typeface="Work Sans"/>
              <a:buChar char="●"/>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Font typeface="Work Sans"/>
              <a:buChar char="○"/>
              <a:defRPr>
                <a:latin typeface="Work Sans"/>
                <a:ea typeface="Work Sans"/>
                <a:cs typeface="Work Sans"/>
                <a:sym typeface="Work Sans"/>
              </a:defRPr>
            </a:lvl2pPr>
            <a:lvl3pPr lvl="2" algn="ctr" rtl="0">
              <a:lnSpc>
                <a:spcPct val="100000"/>
              </a:lnSpc>
              <a:spcBef>
                <a:spcPts val="0"/>
              </a:spcBef>
              <a:spcAft>
                <a:spcPts val="0"/>
              </a:spcAft>
              <a:buSzPts val="1400"/>
              <a:buFont typeface="Work Sans"/>
              <a:buChar char="■"/>
              <a:defRPr>
                <a:latin typeface="Work Sans"/>
                <a:ea typeface="Work Sans"/>
                <a:cs typeface="Work Sans"/>
                <a:sym typeface="Work Sans"/>
              </a:defRPr>
            </a:lvl3pPr>
            <a:lvl4pPr lvl="3" algn="ctr" rtl="0">
              <a:lnSpc>
                <a:spcPct val="100000"/>
              </a:lnSpc>
              <a:spcBef>
                <a:spcPts val="0"/>
              </a:spcBef>
              <a:spcAft>
                <a:spcPts val="0"/>
              </a:spcAft>
              <a:buSzPts val="1400"/>
              <a:buFont typeface="Work Sans"/>
              <a:buChar char="●"/>
              <a:defRPr>
                <a:latin typeface="Work Sans"/>
                <a:ea typeface="Work Sans"/>
                <a:cs typeface="Work Sans"/>
                <a:sym typeface="Work Sans"/>
              </a:defRPr>
            </a:lvl4pPr>
            <a:lvl5pPr lvl="4" algn="ctr" rtl="0">
              <a:lnSpc>
                <a:spcPct val="100000"/>
              </a:lnSpc>
              <a:spcBef>
                <a:spcPts val="0"/>
              </a:spcBef>
              <a:spcAft>
                <a:spcPts val="0"/>
              </a:spcAft>
              <a:buSzPts val="1400"/>
              <a:buFont typeface="Work Sans"/>
              <a:buChar char="○"/>
              <a:defRPr>
                <a:latin typeface="Work Sans"/>
                <a:ea typeface="Work Sans"/>
                <a:cs typeface="Work Sans"/>
                <a:sym typeface="Work Sans"/>
              </a:defRPr>
            </a:lvl5pPr>
            <a:lvl6pPr lvl="5" algn="ctr" rtl="0">
              <a:lnSpc>
                <a:spcPct val="100000"/>
              </a:lnSpc>
              <a:spcBef>
                <a:spcPts val="0"/>
              </a:spcBef>
              <a:spcAft>
                <a:spcPts val="0"/>
              </a:spcAft>
              <a:buSzPts val="1400"/>
              <a:buFont typeface="Work Sans"/>
              <a:buChar char="■"/>
              <a:defRPr>
                <a:latin typeface="Work Sans"/>
                <a:ea typeface="Work Sans"/>
                <a:cs typeface="Work Sans"/>
                <a:sym typeface="Work Sans"/>
              </a:defRPr>
            </a:lvl6pPr>
            <a:lvl7pPr lvl="6" algn="ctr" rtl="0">
              <a:lnSpc>
                <a:spcPct val="100000"/>
              </a:lnSpc>
              <a:spcBef>
                <a:spcPts val="0"/>
              </a:spcBef>
              <a:spcAft>
                <a:spcPts val="0"/>
              </a:spcAft>
              <a:buSzPts val="1400"/>
              <a:buFont typeface="Work Sans"/>
              <a:buChar char="●"/>
              <a:defRPr>
                <a:latin typeface="Work Sans"/>
                <a:ea typeface="Work Sans"/>
                <a:cs typeface="Work Sans"/>
                <a:sym typeface="Work Sans"/>
              </a:defRPr>
            </a:lvl7pPr>
            <a:lvl8pPr lvl="7" algn="ctr" rtl="0">
              <a:lnSpc>
                <a:spcPct val="100000"/>
              </a:lnSpc>
              <a:spcBef>
                <a:spcPts val="0"/>
              </a:spcBef>
              <a:spcAft>
                <a:spcPts val="0"/>
              </a:spcAft>
              <a:buSzPts val="1400"/>
              <a:buFont typeface="Work Sans"/>
              <a:buChar char="○"/>
              <a:defRPr>
                <a:latin typeface="Work Sans"/>
                <a:ea typeface="Work Sans"/>
                <a:cs typeface="Work Sans"/>
                <a:sym typeface="Work Sans"/>
              </a:defRPr>
            </a:lvl8pPr>
            <a:lvl9pPr lvl="8" algn="ctr" rtl="0">
              <a:lnSpc>
                <a:spcPct val="100000"/>
              </a:lnSpc>
              <a:spcBef>
                <a:spcPts val="0"/>
              </a:spcBef>
              <a:spcAft>
                <a:spcPts val="0"/>
              </a:spcAft>
              <a:buSzPts val="1400"/>
              <a:buFont typeface="Work Sans"/>
              <a:buChar char="■"/>
              <a:defRPr>
                <a:latin typeface="Work Sans"/>
                <a:ea typeface="Work Sans"/>
                <a:cs typeface="Work Sans"/>
                <a:sym typeface="Work Sans"/>
              </a:defRPr>
            </a:lvl9pPr>
          </a:lstStyle>
          <a:p>
            <a:r>
              <a:rPr lang="en-US"/>
              <a:t>Click to edit Master subtitle style</a:t>
            </a:r>
            <a:endParaRPr/>
          </a:p>
        </p:txBody>
      </p:sp>
      <p:sp>
        <p:nvSpPr>
          <p:cNvPr id="168" name="Google Shape;168;p32"/>
          <p:cNvSpPr txBox="1">
            <a:spLocks noGrp="1"/>
          </p:cNvSpPr>
          <p:nvPr>
            <p:ph type="title"/>
          </p:nvPr>
        </p:nvSpPr>
        <p:spPr>
          <a:xfrm>
            <a:off x="2248233" y="618400"/>
            <a:ext cx="7695600" cy="78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69" name="Google Shape;169;p32"/>
          <p:cNvSpPr txBox="1">
            <a:spLocks noGrp="1"/>
          </p:cNvSpPr>
          <p:nvPr>
            <p:ph type="title" idx="2"/>
          </p:nvPr>
        </p:nvSpPr>
        <p:spPr>
          <a:xfrm>
            <a:off x="1524433" y="1797833"/>
            <a:ext cx="2567600" cy="553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333">
                <a:latin typeface="Alice"/>
                <a:ea typeface="Alice"/>
                <a:cs typeface="Alice"/>
                <a:sym typeface="Alice"/>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a:t>Click to edit Master title style</a:t>
            </a:r>
            <a:endParaRPr/>
          </a:p>
        </p:txBody>
      </p:sp>
      <p:sp>
        <p:nvSpPr>
          <p:cNvPr id="170" name="Google Shape;170;p32"/>
          <p:cNvSpPr txBox="1">
            <a:spLocks noGrp="1"/>
          </p:cNvSpPr>
          <p:nvPr>
            <p:ph type="subTitle" idx="3"/>
          </p:nvPr>
        </p:nvSpPr>
        <p:spPr>
          <a:xfrm>
            <a:off x="6096033" y="1797833"/>
            <a:ext cx="4571600" cy="2132000"/>
          </a:xfrm>
          <a:prstGeom prst="rect">
            <a:avLst/>
          </a:prstGeom>
          <a:noFill/>
          <a:ln>
            <a:noFill/>
          </a:ln>
        </p:spPr>
        <p:txBody>
          <a:bodyPr spcFirstLastPara="1" wrap="square" lIns="91425" tIns="91425" rIns="91425" bIns="91425" anchor="t" anchorCtr="0">
            <a:noAutofit/>
          </a:bodyPr>
          <a:lstStyle>
            <a:lvl1pPr marR="67732" lvl="0" rtl="0">
              <a:lnSpc>
                <a:spcPct val="100000"/>
              </a:lnSpc>
              <a:spcBef>
                <a:spcPts val="0"/>
              </a:spcBef>
              <a:spcAft>
                <a:spcPts val="0"/>
              </a:spcAft>
              <a:buSzPts val="1400"/>
              <a:buFont typeface="Work Sans"/>
              <a:buChar char="●"/>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Font typeface="Work Sans"/>
              <a:buChar char="○"/>
              <a:defRPr>
                <a:latin typeface="Work Sans"/>
                <a:ea typeface="Work Sans"/>
                <a:cs typeface="Work Sans"/>
                <a:sym typeface="Work Sans"/>
              </a:defRPr>
            </a:lvl2pPr>
            <a:lvl3pPr lvl="2" algn="ctr" rtl="0">
              <a:lnSpc>
                <a:spcPct val="100000"/>
              </a:lnSpc>
              <a:spcBef>
                <a:spcPts val="0"/>
              </a:spcBef>
              <a:spcAft>
                <a:spcPts val="0"/>
              </a:spcAft>
              <a:buSzPts val="1400"/>
              <a:buFont typeface="Work Sans"/>
              <a:buChar char="■"/>
              <a:defRPr>
                <a:latin typeface="Work Sans"/>
                <a:ea typeface="Work Sans"/>
                <a:cs typeface="Work Sans"/>
                <a:sym typeface="Work Sans"/>
              </a:defRPr>
            </a:lvl3pPr>
            <a:lvl4pPr lvl="3" algn="ctr" rtl="0">
              <a:lnSpc>
                <a:spcPct val="100000"/>
              </a:lnSpc>
              <a:spcBef>
                <a:spcPts val="0"/>
              </a:spcBef>
              <a:spcAft>
                <a:spcPts val="0"/>
              </a:spcAft>
              <a:buSzPts val="1400"/>
              <a:buFont typeface="Work Sans"/>
              <a:buChar char="●"/>
              <a:defRPr>
                <a:latin typeface="Work Sans"/>
                <a:ea typeface="Work Sans"/>
                <a:cs typeface="Work Sans"/>
                <a:sym typeface="Work Sans"/>
              </a:defRPr>
            </a:lvl4pPr>
            <a:lvl5pPr lvl="4" algn="ctr" rtl="0">
              <a:lnSpc>
                <a:spcPct val="100000"/>
              </a:lnSpc>
              <a:spcBef>
                <a:spcPts val="0"/>
              </a:spcBef>
              <a:spcAft>
                <a:spcPts val="0"/>
              </a:spcAft>
              <a:buSzPts val="1400"/>
              <a:buFont typeface="Work Sans"/>
              <a:buChar char="○"/>
              <a:defRPr>
                <a:latin typeface="Work Sans"/>
                <a:ea typeface="Work Sans"/>
                <a:cs typeface="Work Sans"/>
                <a:sym typeface="Work Sans"/>
              </a:defRPr>
            </a:lvl5pPr>
            <a:lvl6pPr lvl="5" algn="ctr" rtl="0">
              <a:lnSpc>
                <a:spcPct val="100000"/>
              </a:lnSpc>
              <a:spcBef>
                <a:spcPts val="0"/>
              </a:spcBef>
              <a:spcAft>
                <a:spcPts val="0"/>
              </a:spcAft>
              <a:buSzPts val="1400"/>
              <a:buFont typeface="Work Sans"/>
              <a:buChar char="■"/>
              <a:defRPr>
                <a:latin typeface="Work Sans"/>
                <a:ea typeface="Work Sans"/>
                <a:cs typeface="Work Sans"/>
                <a:sym typeface="Work Sans"/>
              </a:defRPr>
            </a:lvl6pPr>
            <a:lvl7pPr lvl="6" algn="ctr" rtl="0">
              <a:lnSpc>
                <a:spcPct val="100000"/>
              </a:lnSpc>
              <a:spcBef>
                <a:spcPts val="0"/>
              </a:spcBef>
              <a:spcAft>
                <a:spcPts val="0"/>
              </a:spcAft>
              <a:buSzPts val="1400"/>
              <a:buFont typeface="Work Sans"/>
              <a:buChar char="●"/>
              <a:defRPr>
                <a:latin typeface="Work Sans"/>
                <a:ea typeface="Work Sans"/>
                <a:cs typeface="Work Sans"/>
                <a:sym typeface="Work Sans"/>
              </a:defRPr>
            </a:lvl7pPr>
            <a:lvl8pPr lvl="7" algn="ctr" rtl="0">
              <a:lnSpc>
                <a:spcPct val="100000"/>
              </a:lnSpc>
              <a:spcBef>
                <a:spcPts val="0"/>
              </a:spcBef>
              <a:spcAft>
                <a:spcPts val="0"/>
              </a:spcAft>
              <a:buSzPts val="1400"/>
              <a:buFont typeface="Work Sans"/>
              <a:buChar char="○"/>
              <a:defRPr>
                <a:latin typeface="Work Sans"/>
                <a:ea typeface="Work Sans"/>
                <a:cs typeface="Work Sans"/>
                <a:sym typeface="Work Sans"/>
              </a:defRPr>
            </a:lvl8pPr>
            <a:lvl9pPr lvl="8" algn="ctr" rtl="0">
              <a:lnSpc>
                <a:spcPct val="100000"/>
              </a:lnSpc>
              <a:spcBef>
                <a:spcPts val="0"/>
              </a:spcBef>
              <a:spcAft>
                <a:spcPts val="0"/>
              </a:spcAft>
              <a:buSzPts val="1400"/>
              <a:buFont typeface="Work Sans"/>
              <a:buChar char="■"/>
              <a:defRPr>
                <a:latin typeface="Work Sans"/>
                <a:ea typeface="Work Sans"/>
                <a:cs typeface="Work Sans"/>
                <a:sym typeface="Work Sans"/>
              </a:defRPr>
            </a:lvl9pPr>
          </a:lstStyle>
          <a:p>
            <a:r>
              <a:rPr lang="en-US"/>
              <a:t>Click to edit Master subtitle style</a:t>
            </a:r>
            <a:endParaRPr/>
          </a:p>
        </p:txBody>
      </p:sp>
      <p:sp>
        <p:nvSpPr>
          <p:cNvPr id="171" name="Google Shape;171;p32"/>
          <p:cNvSpPr txBox="1">
            <a:spLocks noGrp="1"/>
          </p:cNvSpPr>
          <p:nvPr>
            <p:ph type="title" idx="4"/>
          </p:nvPr>
        </p:nvSpPr>
        <p:spPr>
          <a:xfrm>
            <a:off x="6096033" y="1797833"/>
            <a:ext cx="2567600" cy="553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333">
                <a:latin typeface="Alice"/>
                <a:ea typeface="Alice"/>
                <a:cs typeface="Alice"/>
                <a:sym typeface="Alice"/>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a:t>Click to edit Master title style</a:t>
            </a:r>
            <a:endParaRPr/>
          </a:p>
        </p:txBody>
      </p:sp>
      <p:sp>
        <p:nvSpPr>
          <p:cNvPr id="172" name="Google Shape;172;p32"/>
          <p:cNvSpPr txBox="1">
            <a:spLocks noGrp="1"/>
          </p:cNvSpPr>
          <p:nvPr>
            <p:ph type="subTitle" idx="5"/>
          </p:nvPr>
        </p:nvSpPr>
        <p:spPr>
          <a:xfrm>
            <a:off x="6096033" y="4680033"/>
            <a:ext cx="4571600" cy="652800"/>
          </a:xfrm>
          <a:prstGeom prst="rect">
            <a:avLst/>
          </a:prstGeom>
          <a:noFill/>
          <a:ln>
            <a:noFill/>
          </a:ln>
        </p:spPr>
        <p:txBody>
          <a:bodyPr spcFirstLastPara="1" wrap="square" lIns="91425" tIns="91425" rIns="91425" bIns="91425" anchor="t" anchorCtr="0">
            <a:noAutofit/>
          </a:bodyPr>
          <a:lstStyle>
            <a:lvl1pPr lvl="0" rtl="0">
              <a:lnSpc>
                <a:spcPct val="140000"/>
              </a:lnSpc>
              <a:spcBef>
                <a:spcPts val="0"/>
              </a:spcBef>
              <a:spcAft>
                <a:spcPts val="0"/>
              </a:spcAft>
              <a:buSzPts val="1200"/>
              <a:buFont typeface="Work Sans"/>
              <a:buChar char="●"/>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Font typeface="Work Sans"/>
              <a:buChar char="○"/>
              <a:defRPr>
                <a:latin typeface="Work Sans"/>
                <a:ea typeface="Work Sans"/>
                <a:cs typeface="Work Sans"/>
                <a:sym typeface="Work Sans"/>
              </a:defRPr>
            </a:lvl2pPr>
            <a:lvl3pPr lvl="2" algn="ctr" rtl="0">
              <a:lnSpc>
                <a:spcPct val="100000"/>
              </a:lnSpc>
              <a:spcBef>
                <a:spcPts val="0"/>
              </a:spcBef>
              <a:spcAft>
                <a:spcPts val="0"/>
              </a:spcAft>
              <a:buSzPts val="1400"/>
              <a:buFont typeface="Work Sans"/>
              <a:buChar char="■"/>
              <a:defRPr>
                <a:latin typeface="Work Sans"/>
                <a:ea typeface="Work Sans"/>
                <a:cs typeface="Work Sans"/>
                <a:sym typeface="Work Sans"/>
              </a:defRPr>
            </a:lvl3pPr>
            <a:lvl4pPr lvl="3" algn="ctr" rtl="0">
              <a:lnSpc>
                <a:spcPct val="100000"/>
              </a:lnSpc>
              <a:spcBef>
                <a:spcPts val="0"/>
              </a:spcBef>
              <a:spcAft>
                <a:spcPts val="0"/>
              </a:spcAft>
              <a:buSzPts val="1400"/>
              <a:buFont typeface="Work Sans"/>
              <a:buChar char="●"/>
              <a:defRPr>
                <a:latin typeface="Work Sans"/>
                <a:ea typeface="Work Sans"/>
                <a:cs typeface="Work Sans"/>
                <a:sym typeface="Work Sans"/>
              </a:defRPr>
            </a:lvl4pPr>
            <a:lvl5pPr lvl="4" algn="ctr" rtl="0">
              <a:lnSpc>
                <a:spcPct val="100000"/>
              </a:lnSpc>
              <a:spcBef>
                <a:spcPts val="0"/>
              </a:spcBef>
              <a:spcAft>
                <a:spcPts val="0"/>
              </a:spcAft>
              <a:buSzPts val="1400"/>
              <a:buFont typeface="Work Sans"/>
              <a:buChar char="○"/>
              <a:defRPr>
                <a:latin typeface="Work Sans"/>
                <a:ea typeface="Work Sans"/>
                <a:cs typeface="Work Sans"/>
                <a:sym typeface="Work Sans"/>
              </a:defRPr>
            </a:lvl5pPr>
            <a:lvl6pPr lvl="5" algn="ctr" rtl="0">
              <a:lnSpc>
                <a:spcPct val="100000"/>
              </a:lnSpc>
              <a:spcBef>
                <a:spcPts val="0"/>
              </a:spcBef>
              <a:spcAft>
                <a:spcPts val="0"/>
              </a:spcAft>
              <a:buSzPts val="1400"/>
              <a:buFont typeface="Work Sans"/>
              <a:buChar char="■"/>
              <a:defRPr>
                <a:latin typeface="Work Sans"/>
                <a:ea typeface="Work Sans"/>
                <a:cs typeface="Work Sans"/>
                <a:sym typeface="Work Sans"/>
              </a:defRPr>
            </a:lvl6pPr>
            <a:lvl7pPr lvl="6" algn="ctr" rtl="0">
              <a:lnSpc>
                <a:spcPct val="100000"/>
              </a:lnSpc>
              <a:spcBef>
                <a:spcPts val="0"/>
              </a:spcBef>
              <a:spcAft>
                <a:spcPts val="0"/>
              </a:spcAft>
              <a:buSzPts val="1400"/>
              <a:buFont typeface="Work Sans"/>
              <a:buChar char="●"/>
              <a:defRPr>
                <a:latin typeface="Work Sans"/>
                <a:ea typeface="Work Sans"/>
                <a:cs typeface="Work Sans"/>
                <a:sym typeface="Work Sans"/>
              </a:defRPr>
            </a:lvl7pPr>
            <a:lvl8pPr lvl="7" algn="ctr" rtl="0">
              <a:lnSpc>
                <a:spcPct val="100000"/>
              </a:lnSpc>
              <a:spcBef>
                <a:spcPts val="0"/>
              </a:spcBef>
              <a:spcAft>
                <a:spcPts val="0"/>
              </a:spcAft>
              <a:buSzPts val="1400"/>
              <a:buFont typeface="Work Sans"/>
              <a:buChar char="○"/>
              <a:defRPr>
                <a:latin typeface="Work Sans"/>
                <a:ea typeface="Work Sans"/>
                <a:cs typeface="Work Sans"/>
                <a:sym typeface="Work Sans"/>
              </a:defRPr>
            </a:lvl8pPr>
            <a:lvl9pPr lvl="8" algn="ctr" rtl="0">
              <a:lnSpc>
                <a:spcPct val="100000"/>
              </a:lnSpc>
              <a:spcBef>
                <a:spcPts val="0"/>
              </a:spcBef>
              <a:spcAft>
                <a:spcPts val="0"/>
              </a:spcAft>
              <a:buSzPts val="1400"/>
              <a:buFont typeface="Work Sans"/>
              <a:buChar char="■"/>
              <a:defRPr>
                <a:latin typeface="Work Sans"/>
                <a:ea typeface="Work Sans"/>
                <a:cs typeface="Work Sans"/>
                <a:sym typeface="Work Sans"/>
              </a:defRPr>
            </a:lvl9pPr>
          </a:lstStyle>
          <a:p>
            <a:r>
              <a:rPr lang="en-US"/>
              <a:t>Click to edit Master subtitle style</a:t>
            </a:r>
            <a:endParaRPr/>
          </a:p>
        </p:txBody>
      </p:sp>
      <p:sp>
        <p:nvSpPr>
          <p:cNvPr id="173" name="Google Shape;173;p32"/>
          <p:cNvSpPr txBox="1">
            <a:spLocks noGrp="1"/>
          </p:cNvSpPr>
          <p:nvPr>
            <p:ph type="title" idx="6"/>
          </p:nvPr>
        </p:nvSpPr>
        <p:spPr>
          <a:xfrm>
            <a:off x="6096033" y="4028100"/>
            <a:ext cx="2567600" cy="553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333">
                <a:latin typeface="Alice"/>
                <a:ea typeface="Alice"/>
                <a:cs typeface="Alice"/>
                <a:sym typeface="Alice"/>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a:t>Click to edit Master title style</a:t>
            </a:r>
            <a:endParaRPr/>
          </a:p>
        </p:txBody>
      </p:sp>
    </p:spTree>
    <p:extLst>
      <p:ext uri="{BB962C8B-B14F-4D97-AF65-F5344CB8AC3E}">
        <p14:creationId xmlns:p14="http://schemas.microsoft.com/office/powerpoint/2010/main" val="30267573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174"/>
        <p:cNvGrpSpPr/>
        <p:nvPr/>
      </p:nvGrpSpPr>
      <p:grpSpPr>
        <a:xfrm>
          <a:off x="0" y="0"/>
          <a:ext cx="0" cy="0"/>
          <a:chOff x="0" y="0"/>
          <a:chExt cx="0" cy="0"/>
        </a:xfrm>
      </p:grpSpPr>
      <p:pic>
        <p:nvPicPr>
          <p:cNvPr id="175" name="Google Shape;175;p33"/>
          <p:cNvPicPr preferRelativeResize="0"/>
          <p:nvPr/>
        </p:nvPicPr>
        <p:blipFill rotWithShape="1">
          <a:blip r:embed="rId2">
            <a:alphaModFix/>
          </a:blip>
          <a:srcRect t="59" b="59"/>
          <a:stretch/>
        </p:blipFill>
        <p:spPr>
          <a:xfrm>
            <a:off x="-46468" y="-21264"/>
            <a:ext cx="12284935" cy="6900531"/>
          </a:xfrm>
          <a:prstGeom prst="rect">
            <a:avLst/>
          </a:prstGeom>
          <a:noFill/>
          <a:ln>
            <a:noFill/>
          </a:ln>
        </p:spPr>
      </p:pic>
      <p:sp>
        <p:nvSpPr>
          <p:cNvPr id="176" name="Google Shape;176;p33"/>
          <p:cNvSpPr txBox="1">
            <a:spLocks noGrp="1"/>
          </p:cNvSpPr>
          <p:nvPr>
            <p:ph type="subTitle" idx="1"/>
          </p:nvPr>
        </p:nvSpPr>
        <p:spPr>
          <a:xfrm>
            <a:off x="1524433" y="2449767"/>
            <a:ext cx="4571600" cy="3356800"/>
          </a:xfrm>
          <a:prstGeom prst="rect">
            <a:avLst/>
          </a:prstGeom>
          <a:noFill/>
          <a:ln>
            <a:noFill/>
          </a:ln>
        </p:spPr>
        <p:txBody>
          <a:bodyPr spcFirstLastPara="1" wrap="square" lIns="91425" tIns="91425" rIns="91425" bIns="91425" anchor="t" anchorCtr="0">
            <a:noAutofit/>
          </a:bodyPr>
          <a:lstStyle>
            <a:lvl1pPr marR="67732" lvl="0" rtl="0">
              <a:spcBef>
                <a:spcPts val="0"/>
              </a:spcBef>
              <a:spcAft>
                <a:spcPts val="0"/>
              </a:spcAft>
              <a:buSzPts val="1400"/>
              <a:buFont typeface="Work Sans"/>
              <a:buChar char="●"/>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Font typeface="Work Sans"/>
              <a:buChar char="○"/>
              <a:defRPr>
                <a:latin typeface="Work Sans"/>
                <a:ea typeface="Work Sans"/>
                <a:cs typeface="Work Sans"/>
                <a:sym typeface="Work Sans"/>
              </a:defRPr>
            </a:lvl2pPr>
            <a:lvl3pPr lvl="2" algn="ctr" rtl="0">
              <a:lnSpc>
                <a:spcPct val="100000"/>
              </a:lnSpc>
              <a:spcBef>
                <a:spcPts val="0"/>
              </a:spcBef>
              <a:spcAft>
                <a:spcPts val="0"/>
              </a:spcAft>
              <a:buSzPts val="1400"/>
              <a:buFont typeface="Work Sans"/>
              <a:buChar char="■"/>
              <a:defRPr>
                <a:latin typeface="Work Sans"/>
                <a:ea typeface="Work Sans"/>
                <a:cs typeface="Work Sans"/>
                <a:sym typeface="Work Sans"/>
              </a:defRPr>
            </a:lvl3pPr>
            <a:lvl4pPr lvl="3" algn="ctr" rtl="0">
              <a:lnSpc>
                <a:spcPct val="100000"/>
              </a:lnSpc>
              <a:spcBef>
                <a:spcPts val="0"/>
              </a:spcBef>
              <a:spcAft>
                <a:spcPts val="0"/>
              </a:spcAft>
              <a:buSzPts val="1400"/>
              <a:buFont typeface="Work Sans"/>
              <a:buChar char="●"/>
              <a:defRPr>
                <a:latin typeface="Work Sans"/>
                <a:ea typeface="Work Sans"/>
                <a:cs typeface="Work Sans"/>
                <a:sym typeface="Work Sans"/>
              </a:defRPr>
            </a:lvl4pPr>
            <a:lvl5pPr lvl="4" algn="ctr" rtl="0">
              <a:lnSpc>
                <a:spcPct val="100000"/>
              </a:lnSpc>
              <a:spcBef>
                <a:spcPts val="0"/>
              </a:spcBef>
              <a:spcAft>
                <a:spcPts val="0"/>
              </a:spcAft>
              <a:buSzPts val="1400"/>
              <a:buFont typeface="Work Sans"/>
              <a:buChar char="○"/>
              <a:defRPr>
                <a:latin typeface="Work Sans"/>
                <a:ea typeface="Work Sans"/>
                <a:cs typeface="Work Sans"/>
                <a:sym typeface="Work Sans"/>
              </a:defRPr>
            </a:lvl5pPr>
            <a:lvl6pPr lvl="5" algn="ctr" rtl="0">
              <a:lnSpc>
                <a:spcPct val="100000"/>
              </a:lnSpc>
              <a:spcBef>
                <a:spcPts val="0"/>
              </a:spcBef>
              <a:spcAft>
                <a:spcPts val="0"/>
              </a:spcAft>
              <a:buSzPts val="1400"/>
              <a:buFont typeface="Work Sans"/>
              <a:buChar char="■"/>
              <a:defRPr>
                <a:latin typeface="Work Sans"/>
                <a:ea typeface="Work Sans"/>
                <a:cs typeface="Work Sans"/>
                <a:sym typeface="Work Sans"/>
              </a:defRPr>
            </a:lvl6pPr>
            <a:lvl7pPr lvl="6" algn="ctr" rtl="0">
              <a:lnSpc>
                <a:spcPct val="100000"/>
              </a:lnSpc>
              <a:spcBef>
                <a:spcPts val="0"/>
              </a:spcBef>
              <a:spcAft>
                <a:spcPts val="0"/>
              </a:spcAft>
              <a:buSzPts val="1400"/>
              <a:buFont typeface="Work Sans"/>
              <a:buChar char="●"/>
              <a:defRPr>
                <a:latin typeface="Work Sans"/>
                <a:ea typeface="Work Sans"/>
                <a:cs typeface="Work Sans"/>
                <a:sym typeface="Work Sans"/>
              </a:defRPr>
            </a:lvl7pPr>
            <a:lvl8pPr lvl="7" algn="ctr" rtl="0">
              <a:lnSpc>
                <a:spcPct val="100000"/>
              </a:lnSpc>
              <a:spcBef>
                <a:spcPts val="0"/>
              </a:spcBef>
              <a:spcAft>
                <a:spcPts val="0"/>
              </a:spcAft>
              <a:buSzPts val="1400"/>
              <a:buFont typeface="Work Sans"/>
              <a:buChar char="○"/>
              <a:defRPr>
                <a:latin typeface="Work Sans"/>
                <a:ea typeface="Work Sans"/>
                <a:cs typeface="Work Sans"/>
                <a:sym typeface="Work Sans"/>
              </a:defRPr>
            </a:lvl8pPr>
            <a:lvl9pPr lvl="8" algn="ctr" rtl="0">
              <a:lnSpc>
                <a:spcPct val="100000"/>
              </a:lnSpc>
              <a:spcBef>
                <a:spcPts val="0"/>
              </a:spcBef>
              <a:spcAft>
                <a:spcPts val="0"/>
              </a:spcAft>
              <a:buSzPts val="1400"/>
              <a:buFont typeface="Work Sans"/>
              <a:buChar char="■"/>
              <a:defRPr>
                <a:latin typeface="Work Sans"/>
                <a:ea typeface="Work Sans"/>
                <a:cs typeface="Work Sans"/>
                <a:sym typeface="Work Sans"/>
              </a:defRPr>
            </a:lvl9pPr>
          </a:lstStyle>
          <a:p>
            <a:r>
              <a:rPr lang="en-US"/>
              <a:t>Click to edit Master subtitle style</a:t>
            </a:r>
            <a:endParaRPr/>
          </a:p>
        </p:txBody>
      </p:sp>
      <p:sp>
        <p:nvSpPr>
          <p:cNvPr id="177" name="Google Shape;177;p33"/>
          <p:cNvSpPr txBox="1">
            <a:spLocks noGrp="1"/>
          </p:cNvSpPr>
          <p:nvPr>
            <p:ph type="title"/>
          </p:nvPr>
        </p:nvSpPr>
        <p:spPr>
          <a:xfrm>
            <a:off x="2248233" y="618400"/>
            <a:ext cx="7695600" cy="85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78" name="Google Shape;178;p33"/>
          <p:cNvSpPr txBox="1">
            <a:spLocks noGrp="1"/>
          </p:cNvSpPr>
          <p:nvPr>
            <p:ph type="title" idx="2"/>
          </p:nvPr>
        </p:nvSpPr>
        <p:spPr>
          <a:xfrm>
            <a:off x="1524433" y="1797833"/>
            <a:ext cx="2567600" cy="553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333">
                <a:latin typeface="Alice"/>
                <a:ea typeface="Alice"/>
                <a:cs typeface="Alice"/>
                <a:sym typeface="Alice"/>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a:t>Click to edit Master title style</a:t>
            </a:r>
            <a:endParaRPr/>
          </a:p>
        </p:txBody>
      </p:sp>
      <p:sp>
        <p:nvSpPr>
          <p:cNvPr id="179" name="Google Shape;179;p33"/>
          <p:cNvSpPr txBox="1">
            <a:spLocks noGrp="1"/>
          </p:cNvSpPr>
          <p:nvPr>
            <p:ph type="subTitle" idx="3"/>
          </p:nvPr>
        </p:nvSpPr>
        <p:spPr>
          <a:xfrm>
            <a:off x="6096033" y="2449767"/>
            <a:ext cx="4571600" cy="2042800"/>
          </a:xfrm>
          <a:prstGeom prst="rect">
            <a:avLst/>
          </a:prstGeom>
          <a:noFill/>
          <a:ln>
            <a:noFill/>
          </a:ln>
        </p:spPr>
        <p:txBody>
          <a:bodyPr spcFirstLastPara="1" wrap="square" lIns="91425" tIns="91425" rIns="91425" bIns="91425" anchor="t" anchorCtr="0">
            <a:noAutofit/>
          </a:bodyPr>
          <a:lstStyle>
            <a:lvl1pPr marR="67732" lvl="0" rtl="0">
              <a:lnSpc>
                <a:spcPct val="100000"/>
              </a:lnSpc>
              <a:spcBef>
                <a:spcPts val="0"/>
              </a:spcBef>
              <a:spcAft>
                <a:spcPts val="0"/>
              </a:spcAft>
              <a:buSzPts val="1400"/>
              <a:buFont typeface="Work Sans"/>
              <a:buChar char="●"/>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Font typeface="Work Sans"/>
              <a:buChar char="○"/>
              <a:defRPr>
                <a:latin typeface="Work Sans"/>
                <a:ea typeface="Work Sans"/>
                <a:cs typeface="Work Sans"/>
                <a:sym typeface="Work Sans"/>
              </a:defRPr>
            </a:lvl2pPr>
            <a:lvl3pPr lvl="2" algn="ctr" rtl="0">
              <a:lnSpc>
                <a:spcPct val="100000"/>
              </a:lnSpc>
              <a:spcBef>
                <a:spcPts val="0"/>
              </a:spcBef>
              <a:spcAft>
                <a:spcPts val="0"/>
              </a:spcAft>
              <a:buSzPts val="1400"/>
              <a:buFont typeface="Work Sans"/>
              <a:buChar char="■"/>
              <a:defRPr>
                <a:latin typeface="Work Sans"/>
                <a:ea typeface="Work Sans"/>
                <a:cs typeface="Work Sans"/>
                <a:sym typeface="Work Sans"/>
              </a:defRPr>
            </a:lvl3pPr>
            <a:lvl4pPr lvl="3" algn="ctr" rtl="0">
              <a:lnSpc>
                <a:spcPct val="100000"/>
              </a:lnSpc>
              <a:spcBef>
                <a:spcPts val="0"/>
              </a:spcBef>
              <a:spcAft>
                <a:spcPts val="0"/>
              </a:spcAft>
              <a:buSzPts val="1400"/>
              <a:buFont typeface="Work Sans"/>
              <a:buChar char="●"/>
              <a:defRPr>
                <a:latin typeface="Work Sans"/>
                <a:ea typeface="Work Sans"/>
                <a:cs typeface="Work Sans"/>
                <a:sym typeface="Work Sans"/>
              </a:defRPr>
            </a:lvl4pPr>
            <a:lvl5pPr lvl="4" algn="ctr" rtl="0">
              <a:lnSpc>
                <a:spcPct val="100000"/>
              </a:lnSpc>
              <a:spcBef>
                <a:spcPts val="0"/>
              </a:spcBef>
              <a:spcAft>
                <a:spcPts val="0"/>
              </a:spcAft>
              <a:buSzPts val="1400"/>
              <a:buFont typeface="Work Sans"/>
              <a:buChar char="○"/>
              <a:defRPr>
                <a:latin typeface="Work Sans"/>
                <a:ea typeface="Work Sans"/>
                <a:cs typeface="Work Sans"/>
                <a:sym typeface="Work Sans"/>
              </a:defRPr>
            </a:lvl5pPr>
            <a:lvl6pPr lvl="5" algn="ctr" rtl="0">
              <a:lnSpc>
                <a:spcPct val="100000"/>
              </a:lnSpc>
              <a:spcBef>
                <a:spcPts val="0"/>
              </a:spcBef>
              <a:spcAft>
                <a:spcPts val="0"/>
              </a:spcAft>
              <a:buSzPts val="1400"/>
              <a:buFont typeface="Work Sans"/>
              <a:buChar char="■"/>
              <a:defRPr>
                <a:latin typeface="Work Sans"/>
                <a:ea typeface="Work Sans"/>
                <a:cs typeface="Work Sans"/>
                <a:sym typeface="Work Sans"/>
              </a:defRPr>
            </a:lvl6pPr>
            <a:lvl7pPr lvl="6" algn="ctr" rtl="0">
              <a:lnSpc>
                <a:spcPct val="100000"/>
              </a:lnSpc>
              <a:spcBef>
                <a:spcPts val="0"/>
              </a:spcBef>
              <a:spcAft>
                <a:spcPts val="0"/>
              </a:spcAft>
              <a:buSzPts val="1400"/>
              <a:buFont typeface="Work Sans"/>
              <a:buChar char="●"/>
              <a:defRPr>
                <a:latin typeface="Work Sans"/>
                <a:ea typeface="Work Sans"/>
                <a:cs typeface="Work Sans"/>
                <a:sym typeface="Work Sans"/>
              </a:defRPr>
            </a:lvl7pPr>
            <a:lvl8pPr lvl="7" algn="ctr" rtl="0">
              <a:lnSpc>
                <a:spcPct val="100000"/>
              </a:lnSpc>
              <a:spcBef>
                <a:spcPts val="0"/>
              </a:spcBef>
              <a:spcAft>
                <a:spcPts val="0"/>
              </a:spcAft>
              <a:buSzPts val="1400"/>
              <a:buFont typeface="Work Sans"/>
              <a:buChar char="○"/>
              <a:defRPr>
                <a:latin typeface="Work Sans"/>
                <a:ea typeface="Work Sans"/>
                <a:cs typeface="Work Sans"/>
                <a:sym typeface="Work Sans"/>
              </a:defRPr>
            </a:lvl8pPr>
            <a:lvl9pPr lvl="8" algn="ctr" rtl="0">
              <a:lnSpc>
                <a:spcPct val="100000"/>
              </a:lnSpc>
              <a:spcBef>
                <a:spcPts val="0"/>
              </a:spcBef>
              <a:spcAft>
                <a:spcPts val="0"/>
              </a:spcAft>
              <a:buSzPts val="1400"/>
              <a:buFont typeface="Work Sans"/>
              <a:buChar char="■"/>
              <a:defRPr>
                <a:latin typeface="Work Sans"/>
                <a:ea typeface="Work Sans"/>
                <a:cs typeface="Work Sans"/>
                <a:sym typeface="Work Sans"/>
              </a:defRPr>
            </a:lvl9pPr>
          </a:lstStyle>
          <a:p>
            <a:r>
              <a:rPr lang="en-US"/>
              <a:t>Click to edit Master subtitle style</a:t>
            </a:r>
            <a:endParaRPr/>
          </a:p>
        </p:txBody>
      </p:sp>
      <p:sp>
        <p:nvSpPr>
          <p:cNvPr id="180" name="Google Shape;180;p33"/>
          <p:cNvSpPr txBox="1">
            <a:spLocks noGrp="1"/>
          </p:cNvSpPr>
          <p:nvPr>
            <p:ph type="title" idx="4"/>
          </p:nvPr>
        </p:nvSpPr>
        <p:spPr>
          <a:xfrm>
            <a:off x="6096033" y="1797833"/>
            <a:ext cx="2567600" cy="553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333">
                <a:latin typeface="Alice"/>
                <a:ea typeface="Alice"/>
                <a:cs typeface="Alice"/>
                <a:sym typeface="Alice"/>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a:t>Click to edit Master title style</a:t>
            </a:r>
            <a:endParaRPr/>
          </a:p>
        </p:txBody>
      </p:sp>
    </p:spTree>
    <p:extLst>
      <p:ext uri="{BB962C8B-B14F-4D97-AF65-F5344CB8AC3E}">
        <p14:creationId xmlns:p14="http://schemas.microsoft.com/office/powerpoint/2010/main" val="6084483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spTree>
      <p:nvGrpSpPr>
        <p:cNvPr id="1" name="Shape 181"/>
        <p:cNvGrpSpPr/>
        <p:nvPr/>
      </p:nvGrpSpPr>
      <p:grpSpPr>
        <a:xfrm>
          <a:off x="0" y="0"/>
          <a:ext cx="0" cy="0"/>
          <a:chOff x="0" y="0"/>
          <a:chExt cx="0" cy="0"/>
        </a:xfrm>
      </p:grpSpPr>
      <p:pic>
        <p:nvPicPr>
          <p:cNvPr id="182" name="Google Shape;182;p34"/>
          <p:cNvPicPr preferRelativeResize="0"/>
          <p:nvPr/>
        </p:nvPicPr>
        <p:blipFill rotWithShape="1">
          <a:blip r:embed="rId2">
            <a:alphaModFix/>
          </a:blip>
          <a:srcRect t="29" b="19"/>
          <a:stretch/>
        </p:blipFill>
        <p:spPr>
          <a:xfrm flipH="1">
            <a:off x="-46468" y="-21267"/>
            <a:ext cx="12284935" cy="6900533"/>
          </a:xfrm>
          <a:prstGeom prst="rect">
            <a:avLst/>
          </a:prstGeom>
          <a:noFill/>
          <a:ln>
            <a:noFill/>
          </a:ln>
        </p:spPr>
      </p:pic>
      <p:sp>
        <p:nvSpPr>
          <p:cNvPr id="183" name="Google Shape;183;p34"/>
          <p:cNvSpPr txBox="1">
            <a:spLocks noGrp="1"/>
          </p:cNvSpPr>
          <p:nvPr>
            <p:ph type="subTitle" idx="1"/>
          </p:nvPr>
        </p:nvSpPr>
        <p:spPr>
          <a:xfrm>
            <a:off x="2098800" y="1996533"/>
            <a:ext cx="2992000" cy="1152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500"/>
              <a:buFont typeface="Bebas Neue"/>
              <a:buNone/>
              <a:defRPr sz="3333">
                <a:solidFill>
                  <a:schemeClr val="dk1"/>
                </a:solidFill>
                <a:latin typeface="Alice"/>
                <a:ea typeface="Alice"/>
                <a:cs typeface="Alice"/>
                <a:sym typeface="Alice"/>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r>
              <a:rPr lang="en-US"/>
              <a:t>Click to edit Master subtitle style</a:t>
            </a:r>
            <a:endParaRPr/>
          </a:p>
        </p:txBody>
      </p:sp>
      <p:sp>
        <p:nvSpPr>
          <p:cNvPr id="184" name="Google Shape;184;p34"/>
          <p:cNvSpPr txBox="1">
            <a:spLocks noGrp="1"/>
          </p:cNvSpPr>
          <p:nvPr>
            <p:ph type="subTitle" idx="2"/>
          </p:nvPr>
        </p:nvSpPr>
        <p:spPr>
          <a:xfrm>
            <a:off x="6928733" y="1996533"/>
            <a:ext cx="2992000" cy="1152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500"/>
              <a:buFont typeface="Bebas Neue"/>
              <a:buNone/>
              <a:defRPr sz="3333">
                <a:solidFill>
                  <a:schemeClr val="dk1"/>
                </a:solidFill>
                <a:latin typeface="Alice"/>
                <a:ea typeface="Alice"/>
                <a:cs typeface="Alice"/>
                <a:sym typeface="Alice"/>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r>
              <a:rPr lang="en-US"/>
              <a:t>Click to edit Master subtitle style</a:t>
            </a:r>
            <a:endParaRPr/>
          </a:p>
        </p:txBody>
      </p:sp>
      <p:sp>
        <p:nvSpPr>
          <p:cNvPr id="185" name="Google Shape;185;p34"/>
          <p:cNvSpPr txBox="1">
            <a:spLocks noGrp="1"/>
          </p:cNvSpPr>
          <p:nvPr>
            <p:ph type="subTitle" idx="3"/>
          </p:nvPr>
        </p:nvSpPr>
        <p:spPr>
          <a:xfrm>
            <a:off x="2098803" y="3367867"/>
            <a:ext cx="2992000" cy="1679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86" name="Google Shape;186;p34"/>
          <p:cNvSpPr txBox="1">
            <a:spLocks noGrp="1"/>
          </p:cNvSpPr>
          <p:nvPr>
            <p:ph type="subTitle" idx="4"/>
          </p:nvPr>
        </p:nvSpPr>
        <p:spPr>
          <a:xfrm>
            <a:off x="6928717" y="3367867"/>
            <a:ext cx="2992000" cy="1679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87" name="Google Shape;187;p34"/>
          <p:cNvSpPr txBox="1">
            <a:spLocks noGrp="1"/>
          </p:cNvSpPr>
          <p:nvPr>
            <p:ph type="title"/>
          </p:nvPr>
        </p:nvSpPr>
        <p:spPr>
          <a:xfrm>
            <a:off x="2944533" y="618400"/>
            <a:ext cx="6302800" cy="818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37841164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wo columns 4">
  <p:cSld name="Title and two columns 4">
    <p:spTree>
      <p:nvGrpSpPr>
        <p:cNvPr id="1" name="Shape 188"/>
        <p:cNvGrpSpPr/>
        <p:nvPr/>
      </p:nvGrpSpPr>
      <p:grpSpPr>
        <a:xfrm>
          <a:off x="0" y="0"/>
          <a:ext cx="0" cy="0"/>
          <a:chOff x="0" y="0"/>
          <a:chExt cx="0" cy="0"/>
        </a:xfrm>
      </p:grpSpPr>
      <p:pic>
        <p:nvPicPr>
          <p:cNvPr id="189" name="Google Shape;189;p35"/>
          <p:cNvPicPr preferRelativeResize="0"/>
          <p:nvPr/>
        </p:nvPicPr>
        <p:blipFill rotWithShape="1">
          <a:blip r:embed="rId2">
            <a:alphaModFix/>
          </a:blip>
          <a:srcRect t="59" b="59"/>
          <a:stretch/>
        </p:blipFill>
        <p:spPr>
          <a:xfrm rot="10800000">
            <a:off x="-12666" y="1"/>
            <a:ext cx="12217335" cy="6857999"/>
          </a:xfrm>
          <a:prstGeom prst="rect">
            <a:avLst/>
          </a:prstGeom>
          <a:noFill/>
          <a:ln>
            <a:noFill/>
          </a:ln>
        </p:spPr>
      </p:pic>
      <p:sp>
        <p:nvSpPr>
          <p:cNvPr id="190" name="Google Shape;190;p35"/>
          <p:cNvSpPr txBox="1">
            <a:spLocks noGrp="1"/>
          </p:cNvSpPr>
          <p:nvPr>
            <p:ph type="title"/>
          </p:nvPr>
        </p:nvSpPr>
        <p:spPr>
          <a:xfrm>
            <a:off x="3273833" y="2792823"/>
            <a:ext cx="5644400" cy="70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333">
                <a:latin typeface="Alice"/>
                <a:ea typeface="Alice"/>
                <a:cs typeface="Alice"/>
                <a:sym typeface="Alice"/>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a:t>Click to edit Master title style</a:t>
            </a:r>
            <a:endParaRPr/>
          </a:p>
        </p:txBody>
      </p:sp>
      <p:sp>
        <p:nvSpPr>
          <p:cNvPr id="191" name="Google Shape;191;p35"/>
          <p:cNvSpPr txBox="1">
            <a:spLocks noGrp="1"/>
          </p:cNvSpPr>
          <p:nvPr>
            <p:ph type="subTitle" idx="1"/>
          </p:nvPr>
        </p:nvSpPr>
        <p:spPr>
          <a:xfrm>
            <a:off x="3273833" y="1922967"/>
            <a:ext cx="5644400" cy="1058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2500"/>
              <a:buNone/>
              <a:defRPr sz="3333"/>
            </a:lvl2pPr>
            <a:lvl3pPr lvl="2" algn="ctr" rtl="0">
              <a:lnSpc>
                <a:spcPct val="100000"/>
              </a:lnSpc>
              <a:spcBef>
                <a:spcPts val="0"/>
              </a:spcBef>
              <a:spcAft>
                <a:spcPts val="0"/>
              </a:spcAft>
              <a:buSzPts val="2500"/>
              <a:buNone/>
              <a:defRPr sz="3333"/>
            </a:lvl3pPr>
            <a:lvl4pPr lvl="3" algn="ctr" rtl="0">
              <a:lnSpc>
                <a:spcPct val="100000"/>
              </a:lnSpc>
              <a:spcBef>
                <a:spcPts val="0"/>
              </a:spcBef>
              <a:spcAft>
                <a:spcPts val="0"/>
              </a:spcAft>
              <a:buSzPts val="2500"/>
              <a:buNone/>
              <a:defRPr sz="3333"/>
            </a:lvl4pPr>
            <a:lvl5pPr lvl="4" algn="ctr" rtl="0">
              <a:lnSpc>
                <a:spcPct val="100000"/>
              </a:lnSpc>
              <a:spcBef>
                <a:spcPts val="0"/>
              </a:spcBef>
              <a:spcAft>
                <a:spcPts val="0"/>
              </a:spcAft>
              <a:buSzPts val="2500"/>
              <a:buNone/>
              <a:defRPr sz="3333"/>
            </a:lvl5pPr>
            <a:lvl6pPr lvl="5" algn="ctr" rtl="0">
              <a:lnSpc>
                <a:spcPct val="100000"/>
              </a:lnSpc>
              <a:spcBef>
                <a:spcPts val="0"/>
              </a:spcBef>
              <a:spcAft>
                <a:spcPts val="0"/>
              </a:spcAft>
              <a:buSzPts val="2500"/>
              <a:buNone/>
              <a:defRPr sz="3333"/>
            </a:lvl6pPr>
            <a:lvl7pPr lvl="6" algn="ctr" rtl="0">
              <a:lnSpc>
                <a:spcPct val="100000"/>
              </a:lnSpc>
              <a:spcBef>
                <a:spcPts val="0"/>
              </a:spcBef>
              <a:spcAft>
                <a:spcPts val="0"/>
              </a:spcAft>
              <a:buSzPts val="2500"/>
              <a:buNone/>
              <a:defRPr sz="3333"/>
            </a:lvl7pPr>
            <a:lvl8pPr lvl="7" algn="ctr" rtl="0">
              <a:lnSpc>
                <a:spcPct val="100000"/>
              </a:lnSpc>
              <a:spcBef>
                <a:spcPts val="0"/>
              </a:spcBef>
              <a:spcAft>
                <a:spcPts val="0"/>
              </a:spcAft>
              <a:buSzPts val="2500"/>
              <a:buNone/>
              <a:defRPr sz="3333"/>
            </a:lvl8pPr>
            <a:lvl9pPr lvl="8" algn="ctr" rtl="0">
              <a:lnSpc>
                <a:spcPct val="100000"/>
              </a:lnSpc>
              <a:spcBef>
                <a:spcPts val="0"/>
              </a:spcBef>
              <a:spcAft>
                <a:spcPts val="0"/>
              </a:spcAft>
              <a:buSzPts val="2500"/>
              <a:buNone/>
              <a:defRPr sz="3333"/>
            </a:lvl9pPr>
          </a:lstStyle>
          <a:p>
            <a:r>
              <a:rPr lang="en-US"/>
              <a:t>Click to edit Master subtitle style</a:t>
            </a:r>
            <a:endParaRPr/>
          </a:p>
        </p:txBody>
      </p:sp>
      <p:sp>
        <p:nvSpPr>
          <p:cNvPr id="192" name="Google Shape;192;p35"/>
          <p:cNvSpPr txBox="1">
            <a:spLocks noGrp="1"/>
          </p:cNvSpPr>
          <p:nvPr>
            <p:ph type="title" idx="2"/>
          </p:nvPr>
        </p:nvSpPr>
        <p:spPr>
          <a:xfrm>
            <a:off x="2248233" y="618400"/>
            <a:ext cx="7695600" cy="858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93" name="Google Shape;193;p35"/>
          <p:cNvSpPr txBox="1">
            <a:spLocks noGrp="1"/>
          </p:cNvSpPr>
          <p:nvPr>
            <p:ph type="title" idx="3"/>
          </p:nvPr>
        </p:nvSpPr>
        <p:spPr>
          <a:xfrm>
            <a:off x="3273833" y="5097333"/>
            <a:ext cx="5644400" cy="70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333">
                <a:latin typeface="Alice"/>
                <a:ea typeface="Alice"/>
                <a:cs typeface="Alice"/>
                <a:sym typeface="Alice"/>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a:t>Click to edit Master title style</a:t>
            </a:r>
            <a:endParaRPr/>
          </a:p>
        </p:txBody>
      </p:sp>
      <p:sp>
        <p:nvSpPr>
          <p:cNvPr id="194" name="Google Shape;194;p35"/>
          <p:cNvSpPr txBox="1">
            <a:spLocks noGrp="1"/>
          </p:cNvSpPr>
          <p:nvPr>
            <p:ph type="subTitle" idx="4"/>
          </p:nvPr>
        </p:nvSpPr>
        <p:spPr>
          <a:xfrm>
            <a:off x="3273833" y="4176677"/>
            <a:ext cx="5644400" cy="1058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2500"/>
              <a:buNone/>
              <a:defRPr sz="3333"/>
            </a:lvl2pPr>
            <a:lvl3pPr lvl="2" algn="ctr" rtl="0">
              <a:lnSpc>
                <a:spcPct val="100000"/>
              </a:lnSpc>
              <a:spcBef>
                <a:spcPts val="0"/>
              </a:spcBef>
              <a:spcAft>
                <a:spcPts val="0"/>
              </a:spcAft>
              <a:buSzPts val="2500"/>
              <a:buNone/>
              <a:defRPr sz="3333"/>
            </a:lvl3pPr>
            <a:lvl4pPr lvl="3" algn="ctr" rtl="0">
              <a:lnSpc>
                <a:spcPct val="100000"/>
              </a:lnSpc>
              <a:spcBef>
                <a:spcPts val="0"/>
              </a:spcBef>
              <a:spcAft>
                <a:spcPts val="0"/>
              </a:spcAft>
              <a:buSzPts val="2500"/>
              <a:buNone/>
              <a:defRPr sz="3333"/>
            </a:lvl4pPr>
            <a:lvl5pPr lvl="4" algn="ctr" rtl="0">
              <a:lnSpc>
                <a:spcPct val="100000"/>
              </a:lnSpc>
              <a:spcBef>
                <a:spcPts val="0"/>
              </a:spcBef>
              <a:spcAft>
                <a:spcPts val="0"/>
              </a:spcAft>
              <a:buSzPts val="2500"/>
              <a:buNone/>
              <a:defRPr sz="3333"/>
            </a:lvl5pPr>
            <a:lvl6pPr lvl="5" algn="ctr" rtl="0">
              <a:lnSpc>
                <a:spcPct val="100000"/>
              </a:lnSpc>
              <a:spcBef>
                <a:spcPts val="0"/>
              </a:spcBef>
              <a:spcAft>
                <a:spcPts val="0"/>
              </a:spcAft>
              <a:buSzPts val="2500"/>
              <a:buNone/>
              <a:defRPr sz="3333"/>
            </a:lvl6pPr>
            <a:lvl7pPr lvl="6" algn="ctr" rtl="0">
              <a:lnSpc>
                <a:spcPct val="100000"/>
              </a:lnSpc>
              <a:spcBef>
                <a:spcPts val="0"/>
              </a:spcBef>
              <a:spcAft>
                <a:spcPts val="0"/>
              </a:spcAft>
              <a:buSzPts val="2500"/>
              <a:buNone/>
              <a:defRPr sz="3333"/>
            </a:lvl7pPr>
            <a:lvl8pPr lvl="7" algn="ctr" rtl="0">
              <a:lnSpc>
                <a:spcPct val="100000"/>
              </a:lnSpc>
              <a:spcBef>
                <a:spcPts val="0"/>
              </a:spcBef>
              <a:spcAft>
                <a:spcPts val="0"/>
              </a:spcAft>
              <a:buSzPts val="2500"/>
              <a:buNone/>
              <a:defRPr sz="3333"/>
            </a:lvl8pPr>
            <a:lvl9pPr lvl="8" algn="ctr" rtl="0">
              <a:lnSpc>
                <a:spcPct val="100000"/>
              </a:lnSpc>
              <a:spcBef>
                <a:spcPts val="0"/>
              </a:spcBef>
              <a:spcAft>
                <a:spcPts val="0"/>
              </a:spcAft>
              <a:buSzPts val="2500"/>
              <a:buNone/>
              <a:defRPr sz="3333"/>
            </a:lvl9pPr>
          </a:lstStyle>
          <a:p>
            <a:r>
              <a:rPr lang="en-US"/>
              <a:t>Click to edit Master subtitle style</a:t>
            </a:r>
            <a:endParaRPr/>
          </a:p>
        </p:txBody>
      </p:sp>
    </p:spTree>
    <p:extLst>
      <p:ext uri="{BB962C8B-B14F-4D97-AF65-F5344CB8AC3E}">
        <p14:creationId xmlns:p14="http://schemas.microsoft.com/office/powerpoint/2010/main" val="37365306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wo columns 5">
  <p:cSld name="Title and two columns 5">
    <p:spTree>
      <p:nvGrpSpPr>
        <p:cNvPr id="1" name="Shape 195"/>
        <p:cNvGrpSpPr/>
        <p:nvPr/>
      </p:nvGrpSpPr>
      <p:grpSpPr>
        <a:xfrm>
          <a:off x="0" y="0"/>
          <a:ext cx="0" cy="0"/>
          <a:chOff x="0" y="0"/>
          <a:chExt cx="0" cy="0"/>
        </a:xfrm>
      </p:grpSpPr>
      <p:pic>
        <p:nvPicPr>
          <p:cNvPr id="196" name="Google Shape;196;p36"/>
          <p:cNvPicPr preferRelativeResize="0"/>
          <p:nvPr/>
        </p:nvPicPr>
        <p:blipFill rotWithShape="1">
          <a:blip r:embed="rId2">
            <a:alphaModFix/>
          </a:blip>
          <a:srcRect/>
          <a:stretch/>
        </p:blipFill>
        <p:spPr>
          <a:xfrm>
            <a:off x="-27533" y="-10634"/>
            <a:ext cx="12247065" cy="6879267"/>
          </a:xfrm>
          <a:prstGeom prst="rect">
            <a:avLst/>
          </a:prstGeom>
          <a:noFill/>
          <a:ln>
            <a:noFill/>
          </a:ln>
        </p:spPr>
      </p:pic>
      <p:sp>
        <p:nvSpPr>
          <p:cNvPr id="197" name="Google Shape;197;p36"/>
          <p:cNvSpPr txBox="1">
            <a:spLocks noGrp="1"/>
          </p:cNvSpPr>
          <p:nvPr>
            <p:ph type="subTitle" idx="1"/>
          </p:nvPr>
        </p:nvSpPr>
        <p:spPr>
          <a:xfrm>
            <a:off x="2427105" y="3504379"/>
            <a:ext cx="2850000" cy="558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500"/>
              <a:buFont typeface="Bebas Neue"/>
              <a:buNone/>
              <a:defRPr sz="3333">
                <a:solidFill>
                  <a:schemeClr val="dk1"/>
                </a:solidFill>
                <a:latin typeface="Alice"/>
                <a:ea typeface="Alice"/>
                <a:cs typeface="Alice"/>
                <a:sym typeface="Alice"/>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r>
              <a:rPr lang="en-US"/>
              <a:t>Click to edit Master subtitle style</a:t>
            </a:r>
            <a:endParaRPr/>
          </a:p>
        </p:txBody>
      </p:sp>
      <p:sp>
        <p:nvSpPr>
          <p:cNvPr id="198" name="Google Shape;198;p36"/>
          <p:cNvSpPr txBox="1">
            <a:spLocks noGrp="1"/>
          </p:cNvSpPr>
          <p:nvPr>
            <p:ph type="subTitle" idx="2"/>
          </p:nvPr>
        </p:nvSpPr>
        <p:spPr>
          <a:xfrm>
            <a:off x="6914872" y="3504379"/>
            <a:ext cx="2850000" cy="558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500"/>
              <a:buFont typeface="Bebas Neue"/>
              <a:buNone/>
              <a:defRPr sz="3333">
                <a:solidFill>
                  <a:schemeClr val="dk1"/>
                </a:solidFill>
                <a:latin typeface="Alice"/>
                <a:ea typeface="Alice"/>
                <a:cs typeface="Alice"/>
                <a:sym typeface="Alice"/>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r>
              <a:rPr lang="en-US"/>
              <a:t>Click to edit Master subtitle style</a:t>
            </a:r>
            <a:endParaRPr/>
          </a:p>
        </p:txBody>
      </p:sp>
      <p:sp>
        <p:nvSpPr>
          <p:cNvPr id="199" name="Google Shape;199;p36"/>
          <p:cNvSpPr txBox="1">
            <a:spLocks noGrp="1"/>
          </p:cNvSpPr>
          <p:nvPr>
            <p:ph type="subTitle" idx="3"/>
          </p:nvPr>
        </p:nvSpPr>
        <p:spPr>
          <a:xfrm>
            <a:off x="2214567" y="4118100"/>
            <a:ext cx="3062400" cy="951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00" name="Google Shape;200;p36"/>
          <p:cNvSpPr txBox="1">
            <a:spLocks noGrp="1"/>
          </p:cNvSpPr>
          <p:nvPr>
            <p:ph type="subTitle" idx="4"/>
          </p:nvPr>
        </p:nvSpPr>
        <p:spPr>
          <a:xfrm>
            <a:off x="6914867" y="4118100"/>
            <a:ext cx="3062400" cy="951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01" name="Google Shape;201;p36"/>
          <p:cNvSpPr txBox="1">
            <a:spLocks noGrp="1"/>
          </p:cNvSpPr>
          <p:nvPr>
            <p:ph type="title"/>
          </p:nvPr>
        </p:nvSpPr>
        <p:spPr>
          <a:xfrm>
            <a:off x="2944533" y="603121"/>
            <a:ext cx="6302800" cy="86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26881434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202"/>
        <p:cNvGrpSpPr/>
        <p:nvPr/>
      </p:nvGrpSpPr>
      <p:grpSpPr>
        <a:xfrm>
          <a:off x="0" y="0"/>
          <a:ext cx="0" cy="0"/>
          <a:chOff x="0" y="0"/>
          <a:chExt cx="0" cy="0"/>
        </a:xfrm>
      </p:grpSpPr>
      <p:pic>
        <p:nvPicPr>
          <p:cNvPr id="203" name="Google Shape;203;p37"/>
          <p:cNvPicPr preferRelativeResize="0"/>
          <p:nvPr/>
        </p:nvPicPr>
        <p:blipFill rotWithShape="1">
          <a:blip r:embed="rId2">
            <a:alphaModFix/>
          </a:blip>
          <a:srcRect t="89" b="99"/>
          <a:stretch/>
        </p:blipFill>
        <p:spPr>
          <a:xfrm flipH="1">
            <a:off x="-50566" y="-21267"/>
            <a:ext cx="12293135" cy="6900533"/>
          </a:xfrm>
          <a:prstGeom prst="rect">
            <a:avLst/>
          </a:prstGeom>
          <a:noFill/>
          <a:ln>
            <a:noFill/>
          </a:ln>
        </p:spPr>
      </p:pic>
      <p:sp>
        <p:nvSpPr>
          <p:cNvPr id="204" name="Google Shape;204;p37"/>
          <p:cNvSpPr txBox="1">
            <a:spLocks noGrp="1"/>
          </p:cNvSpPr>
          <p:nvPr>
            <p:ph type="title"/>
          </p:nvPr>
        </p:nvSpPr>
        <p:spPr>
          <a:xfrm>
            <a:off x="967676" y="3655141"/>
            <a:ext cx="2386000" cy="64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b="1">
                <a:latin typeface="Alice"/>
                <a:ea typeface="Alice"/>
                <a:cs typeface="Alice"/>
                <a:sym typeface="Alice"/>
              </a:defRPr>
            </a:lvl2pPr>
            <a:lvl3pPr lvl="2" algn="ctr" rtl="0">
              <a:spcBef>
                <a:spcPts val="0"/>
              </a:spcBef>
              <a:spcAft>
                <a:spcPts val="0"/>
              </a:spcAft>
              <a:buSzPts val="2400"/>
              <a:buFont typeface="Alice"/>
              <a:buNone/>
              <a:defRPr sz="3200" b="1">
                <a:latin typeface="Alice"/>
                <a:ea typeface="Alice"/>
                <a:cs typeface="Alice"/>
                <a:sym typeface="Alice"/>
              </a:defRPr>
            </a:lvl3pPr>
            <a:lvl4pPr lvl="3" algn="ctr" rtl="0">
              <a:spcBef>
                <a:spcPts val="0"/>
              </a:spcBef>
              <a:spcAft>
                <a:spcPts val="0"/>
              </a:spcAft>
              <a:buSzPts val="2400"/>
              <a:buFont typeface="Alice"/>
              <a:buNone/>
              <a:defRPr sz="3200" b="1">
                <a:latin typeface="Alice"/>
                <a:ea typeface="Alice"/>
                <a:cs typeface="Alice"/>
                <a:sym typeface="Alice"/>
              </a:defRPr>
            </a:lvl4pPr>
            <a:lvl5pPr lvl="4" algn="ctr" rtl="0">
              <a:spcBef>
                <a:spcPts val="0"/>
              </a:spcBef>
              <a:spcAft>
                <a:spcPts val="0"/>
              </a:spcAft>
              <a:buSzPts val="2400"/>
              <a:buFont typeface="Alice"/>
              <a:buNone/>
              <a:defRPr sz="3200" b="1">
                <a:latin typeface="Alice"/>
                <a:ea typeface="Alice"/>
                <a:cs typeface="Alice"/>
                <a:sym typeface="Alice"/>
              </a:defRPr>
            </a:lvl5pPr>
            <a:lvl6pPr lvl="5" algn="ctr" rtl="0">
              <a:spcBef>
                <a:spcPts val="0"/>
              </a:spcBef>
              <a:spcAft>
                <a:spcPts val="0"/>
              </a:spcAft>
              <a:buSzPts val="2400"/>
              <a:buFont typeface="Alice"/>
              <a:buNone/>
              <a:defRPr sz="3200" b="1">
                <a:latin typeface="Alice"/>
                <a:ea typeface="Alice"/>
                <a:cs typeface="Alice"/>
                <a:sym typeface="Alice"/>
              </a:defRPr>
            </a:lvl6pPr>
            <a:lvl7pPr lvl="6" algn="ctr" rtl="0">
              <a:spcBef>
                <a:spcPts val="0"/>
              </a:spcBef>
              <a:spcAft>
                <a:spcPts val="0"/>
              </a:spcAft>
              <a:buSzPts val="2400"/>
              <a:buFont typeface="Alice"/>
              <a:buNone/>
              <a:defRPr sz="3200" b="1">
                <a:latin typeface="Alice"/>
                <a:ea typeface="Alice"/>
                <a:cs typeface="Alice"/>
                <a:sym typeface="Alice"/>
              </a:defRPr>
            </a:lvl7pPr>
            <a:lvl8pPr lvl="7" algn="ctr" rtl="0">
              <a:spcBef>
                <a:spcPts val="0"/>
              </a:spcBef>
              <a:spcAft>
                <a:spcPts val="0"/>
              </a:spcAft>
              <a:buSzPts val="2400"/>
              <a:buFont typeface="Alice"/>
              <a:buNone/>
              <a:defRPr sz="3200" b="1">
                <a:latin typeface="Alice"/>
                <a:ea typeface="Alice"/>
                <a:cs typeface="Alice"/>
                <a:sym typeface="Alice"/>
              </a:defRPr>
            </a:lvl8pPr>
            <a:lvl9pPr lvl="8" algn="ctr" rtl="0">
              <a:spcBef>
                <a:spcPts val="0"/>
              </a:spcBef>
              <a:spcAft>
                <a:spcPts val="0"/>
              </a:spcAft>
              <a:buSzPts val="2400"/>
              <a:buFont typeface="Alice"/>
              <a:buNone/>
              <a:defRPr sz="3200" b="1">
                <a:latin typeface="Alice"/>
                <a:ea typeface="Alice"/>
                <a:cs typeface="Alice"/>
                <a:sym typeface="Alice"/>
              </a:defRPr>
            </a:lvl9pPr>
          </a:lstStyle>
          <a:p>
            <a:r>
              <a:rPr lang="en-US"/>
              <a:t>Click to edit Master title style</a:t>
            </a:r>
            <a:endParaRPr/>
          </a:p>
        </p:txBody>
      </p:sp>
      <p:sp>
        <p:nvSpPr>
          <p:cNvPr id="205" name="Google Shape;205;p37"/>
          <p:cNvSpPr txBox="1">
            <a:spLocks noGrp="1"/>
          </p:cNvSpPr>
          <p:nvPr>
            <p:ph type="subTitle" idx="1"/>
          </p:nvPr>
        </p:nvSpPr>
        <p:spPr>
          <a:xfrm>
            <a:off x="967676" y="4301528"/>
            <a:ext cx="2386000" cy="896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a:t>Click to edit Master subtitle style</a:t>
            </a:r>
            <a:endParaRPr/>
          </a:p>
        </p:txBody>
      </p:sp>
      <p:sp>
        <p:nvSpPr>
          <p:cNvPr id="206" name="Google Shape;206;p37"/>
          <p:cNvSpPr txBox="1">
            <a:spLocks noGrp="1"/>
          </p:cNvSpPr>
          <p:nvPr>
            <p:ph type="title" idx="2"/>
          </p:nvPr>
        </p:nvSpPr>
        <p:spPr>
          <a:xfrm>
            <a:off x="8822909" y="3655141"/>
            <a:ext cx="2386000" cy="64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b="1">
                <a:latin typeface="Alice"/>
                <a:ea typeface="Alice"/>
                <a:cs typeface="Alice"/>
                <a:sym typeface="Alice"/>
              </a:defRPr>
            </a:lvl2pPr>
            <a:lvl3pPr lvl="2" algn="ctr" rtl="0">
              <a:spcBef>
                <a:spcPts val="0"/>
              </a:spcBef>
              <a:spcAft>
                <a:spcPts val="0"/>
              </a:spcAft>
              <a:buSzPts val="2400"/>
              <a:buFont typeface="Alice"/>
              <a:buNone/>
              <a:defRPr sz="3200" b="1">
                <a:latin typeface="Alice"/>
                <a:ea typeface="Alice"/>
                <a:cs typeface="Alice"/>
                <a:sym typeface="Alice"/>
              </a:defRPr>
            </a:lvl3pPr>
            <a:lvl4pPr lvl="3" algn="ctr" rtl="0">
              <a:spcBef>
                <a:spcPts val="0"/>
              </a:spcBef>
              <a:spcAft>
                <a:spcPts val="0"/>
              </a:spcAft>
              <a:buSzPts val="2400"/>
              <a:buFont typeface="Alice"/>
              <a:buNone/>
              <a:defRPr sz="3200" b="1">
                <a:latin typeface="Alice"/>
                <a:ea typeface="Alice"/>
                <a:cs typeface="Alice"/>
                <a:sym typeface="Alice"/>
              </a:defRPr>
            </a:lvl4pPr>
            <a:lvl5pPr lvl="4" algn="ctr" rtl="0">
              <a:spcBef>
                <a:spcPts val="0"/>
              </a:spcBef>
              <a:spcAft>
                <a:spcPts val="0"/>
              </a:spcAft>
              <a:buSzPts val="2400"/>
              <a:buFont typeface="Alice"/>
              <a:buNone/>
              <a:defRPr sz="3200" b="1">
                <a:latin typeface="Alice"/>
                <a:ea typeface="Alice"/>
                <a:cs typeface="Alice"/>
                <a:sym typeface="Alice"/>
              </a:defRPr>
            </a:lvl5pPr>
            <a:lvl6pPr lvl="5" algn="ctr" rtl="0">
              <a:spcBef>
                <a:spcPts val="0"/>
              </a:spcBef>
              <a:spcAft>
                <a:spcPts val="0"/>
              </a:spcAft>
              <a:buSzPts val="2400"/>
              <a:buFont typeface="Alice"/>
              <a:buNone/>
              <a:defRPr sz="3200" b="1">
                <a:latin typeface="Alice"/>
                <a:ea typeface="Alice"/>
                <a:cs typeface="Alice"/>
                <a:sym typeface="Alice"/>
              </a:defRPr>
            </a:lvl6pPr>
            <a:lvl7pPr lvl="6" algn="ctr" rtl="0">
              <a:spcBef>
                <a:spcPts val="0"/>
              </a:spcBef>
              <a:spcAft>
                <a:spcPts val="0"/>
              </a:spcAft>
              <a:buSzPts val="2400"/>
              <a:buFont typeface="Alice"/>
              <a:buNone/>
              <a:defRPr sz="3200" b="1">
                <a:latin typeface="Alice"/>
                <a:ea typeface="Alice"/>
                <a:cs typeface="Alice"/>
                <a:sym typeface="Alice"/>
              </a:defRPr>
            </a:lvl7pPr>
            <a:lvl8pPr lvl="7" algn="ctr" rtl="0">
              <a:spcBef>
                <a:spcPts val="0"/>
              </a:spcBef>
              <a:spcAft>
                <a:spcPts val="0"/>
              </a:spcAft>
              <a:buSzPts val="2400"/>
              <a:buFont typeface="Alice"/>
              <a:buNone/>
              <a:defRPr sz="3200" b="1">
                <a:latin typeface="Alice"/>
                <a:ea typeface="Alice"/>
                <a:cs typeface="Alice"/>
                <a:sym typeface="Alice"/>
              </a:defRPr>
            </a:lvl8pPr>
            <a:lvl9pPr lvl="8" algn="ctr" rtl="0">
              <a:spcBef>
                <a:spcPts val="0"/>
              </a:spcBef>
              <a:spcAft>
                <a:spcPts val="0"/>
              </a:spcAft>
              <a:buSzPts val="2400"/>
              <a:buFont typeface="Alice"/>
              <a:buNone/>
              <a:defRPr sz="3200" b="1">
                <a:latin typeface="Alice"/>
                <a:ea typeface="Alice"/>
                <a:cs typeface="Alice"/>
                <a:sym typeface="Alice"/>
              </a:defRPr>
            </a:lvl9pPr>
          </a:lstStyle>
          <a:p>
            <a:r>
              <a:rPr lang="en-US"/>
              <a:t>Click to edit Master title style</a:t>
            </a:r>
            <a:endParaRPr/>
          </a:p>
        </p:txBody>
      </p:sp>
      <p:sp>
        <p:nvSpPr>
          <p:cNvPr id="207" name="Google Shape;207;p37"/>
          <p:cNvSpPr txBox="1">
            <a:spLocks noGrp="1"/>
          </p:cNvSpPr>
          <p:nvPr>
            <p:ph type="subTitle" idx="3"/>
          </p:nvPr>
        </p:nvSpPr>
        <p:spPr>
          <a:xfrm>
            <a:off x="8822909" y="4301528"/>
            <a:ext cx="2386000" cy="896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a:t>Click to edit Master subtitle style</a:t>
            </a:r>
            <a:endParaRPr/>
          </a:p>
        </p:txBody>
      </p:sp>
      <p:sp>
        <p:nvSpPr>
          <p:cNvPr id="208" name="Google Shape;208;p37"/>
          <p:cNvSpPr txBox="1">
            <a:spLocks noGrp="1"/>
          </p:cNvSpPr>
          <p:nvPr>
            <p:ph type="title" idx="4"/>
          </p:nvPr>
        </p:nvSpPr>
        <p:spPr>
          <a:xfrm>
            <a:off x="3586088" y="3655141"/>
            <a:ext cx="2386000" cy="64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b="1">
                <a:latin typeface="Alice"/>
                <a:ea typeface="Alice"/>
                <a:cs typeface="Alice"/>
                <a:sym typeface="Alice"/>
              </a:defRPr>
            </a:lvl2pPr>
            <a:lvl3pPr lvl="2" algn="ctr" rtl="0">
              <a:spcBef>
                <a:spcPts val="0"/>
              </a:spcBef>
              <a:spcAft>
                <a:spcPts val="0"/>
              </a:spcAft>
              <a:buSzPts val="2400"/>
              <a:buFont typeface="Alice"/>
              <a:buNone/>
              <a:defRPr sz="3200" b="1">
                <a:latin typeface="Alice"/>
                <a:ea typeface="Alice"/>
                <a:cs typeface="Alice"/>
                <a:sym typeface="Alice"/>
              </a:defRPr>
            </a:lvl3pPr>
            <a:lvl4pPr lvl="3" algn="ctr" rtl="0">
              <a:spcBef>
                <a:spcPts val="0"/>
              </a:spcBef>
              <a:spcAft>
                <a:spcPts val="0"/>
              </a:spcAft>
              <a:buSzPts val="2400"/>
              <a:buFont typeface="Alice"/>
              <a:buNone/>
              <a:defRPr sz="3200" b="1">
                <a:latin typeface="Alice"/>
                <a:ea typeface="Alice"/>
                <a:cs typeface="Alice"/>
                <a:sym typeface="Alice"/>
              </a:defRPr>
            </a:lvl4pPr>
            <a:lvl5pPr lvl="4" algn="ctr" rtl="0">
              <a:spcBef>
                <a:spcPts val="0"/>
              </a:spcBef>
              <a:spcAft>
                <a:spcPts val="0"/>
              </a:spcAft>
              <a:buSzPts val="2400"/>
              <a:buFont typeface="Alice"/>
              <a:buNone/>
              <a:defRPr sz="3200" b="1">
                <a:latin typeface="Alice"/>
                <a:ea typeface="Alice"/>
                <a:cs typeface="Alice"/>
                <a:sym typeface="Alice"/>
              </a:defRPr>
            </a:lvl5pPr>
            <a:lvl6pPr lvl="5" algn="ctr" rtl="0">
              <a:spcBef>
                <a:spcPts val="0"/>
              </a:spcBef>
              <a:spcAft>
                <a:spcPts val="0"/>
              </a:spcAft>
              <a:buSzPts val="2400"/>
              <a:buFont typeface="Alice"/>
              <a:buNone/>
              <a:defRPr sz="3200" b="1">
                <a:latin typeface="Alice"/>
                <a:ea typeface="Alice"/>
                <a:cs typeface="Alice"/>
                <a:sym typeface="Alice"/>
              </a:defRPr>
            </a:lvl6pPr>
            <a:lvl7pPr lvl="6" algn="ctr" rtl="0">
              <a:spcBef>
                <a:spcPts val="0"/>
              </a:spcBef>
              <a:spcAft>
                <a:spcPts val="0"/>
              </a:spcAft>
              <a:buSzPts val="2400"/>
              <a:buFont typeface="Alice"/>
              <a:buNone/>
              <a:defRPr sz="3200" b="1">
                <a:latin typeface="Alice"/>
                <a:ea typeface="Alice"/>
                <a:cs typeface="Alice"/>
                <a:sym typeface="Alice"/>
              </a:defRPr>
            </a:lvl7pPr>
            <a:lvl8pPr lvl="7" algn="ctr" rtl="0">
              <a:spcBef>
                <a:spcPts val="0"/>
              </a:spcBef>
              <a:spcAft>
                <a:spcPts val="0"/>
              </a:spcAft>
              <a:buSzPts val="2400"/>
              <a:buFont typeface="Alice"/>
              <a:buNone/>
              <a:defRPr sz="3200" b="1">
                <a:latin typeface="Alice"/>
                <a:ea typeface="Alice"/>
                <a:cs typeface="Alice"/>
                <a:sym typeface="Alice"/>
              </a:defRPr>
            </a:lvl8pPr>
            <a:lvl9pPr lvl="8" algn="ctr" rtl="0">
              <a:spcBef>
                <a:spcPts val="0"/>
              </a:spcBef>
              <a:spcAft>
                <a:spcPts val="0"/>
              </a:spcAft>
              <a:buSzPts val="2400"/>
              <a:buFont typeface="Alice"/>
              <a:buNone/>
              <a:defRPr sz="3200" b="1">
                <a:latin typeface="Alice"/>
                <a:ea typeface="Alice"/>
                <a:cs typeface="Alice"/>
                <a:sym typeface="Alice"/>
              </a:defRPr>
            </a:lvl9pPr>
          </a:lstStyle>
          <a:p>
            <a:r>
              <a:rPr lang="en-US"/>
              <a:t>Click to edit Master title style</a:t>
            </a:r>
            <a:endParaRPr/>
          </a:p>
        </p:txBody>
      </p:sp>
      <p:sp>
        <p:nvSpPr>
          <p:cNvPr id="209" name="Google Shape;209;p37"/>
          <p:cNvSpPr txBox="1">
            <a:spLocks noGrp="1"/>
          </p:cNvSpPr>
          <p:nvPr>
            <p:ph type="subTitle" idx="5"/>
          </p:nvPr>
        </p:nvSpPr>
        <p:spPr>
          <a:xfrm>
            <a:off x="3586088" y="4301528"/>
            <a:ext cx="2386000" cy="896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a:t>Click to edit Master subtitle style</a:t>
            </a:r>
            <a:endParaRPr/>
          </a:p>
        </p:txBody>
      </p:sp>
      <p:sp>
        <p:nvSpPr>
          <p:cNvPr id="210" name="Google Shape;210;p37"/>
          <p:cNvSpPr txBox="1">
            <a:spLocks noGrp="1"/>
          </p:cNvSpPr>
          <p:nvPr>
            <p:ph type="title" idx="6"/>
          </p:nvPr>
        </p:nvSpPr>
        <p:spPr>
          <a:xfrm>
            <a:off x="6204499" y="3655141"/>
            <a:ext cx="2386000" cy="64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b="1">
                <a:latin typeface="Alice"/>
                <a:ea typeface="Alice"/>
                <a:cs typeface="Alice"/>
                <a:sym typeface="Alice"/>
              </a:defRPr>
            </a:lvl2pPr>
            <a:lvl3pPr lvl="2" algn="ctr" rtl="0">
              <a:spcBef>
                <a:spcPts val="0"/>
              </a:spcBef>
              <a:spcAft>
                <a:spcPts val="0"/>
              </a:spcAft>
              <a:buSzPts val="2400"/>
              <a:buFont typeface="Alice"/>
              <a:buNone/>
              <a:defRPr sz="3200" b="1">
                <a:latin typeface="Alice"/>
                <a:ea typeface="Alice"/>
                <a:cs typeface="Alice"/>
                <a:sym typeface="Alice"/>
              </a:defRPr>
            </a:lvl3pPr>
            <a:lvl4pPr lvl="3" algn="ctr" rtl="0">
              <a:spcBef>
                <a:spcPts val="0"/>
              </a:spcBef>
              <a:spcAft>
                <a:spcPts val="0"/>
              </a:spcAft>
              <a:buSzPts val="2400"/>
              <a:buFont typeface="Alice"/>
              <a:buNone/>
              <a:defRPr sz="3200" b="1">
                <a:latin typeface="Alice"/>
                <a:ea typeface="Alice"/>
                <a:cs typeface="Alice"/>
                <a:sym typeface="Alice"/>
              </a:defRPr>
            </a:lvl4pPr>
            <a:lvl5pPr lvl="4" algn="ctr" rtl="0">
              <a:spcBef>
                <a:spcPts val="0"/>
              </a:spcBef>
              <a:spcAft>
                <a:spcPts val="0"/>
              </a:spcAft>
              <a:buSzPts val="2400"/>
              <a:buFont typeface="Alice"/>
              <a:buNone/>
              <a:defRPr sz="3200" b="1">
                <a:latin typeface="Alice"/>
                <a:ea typeface="Alice"/>
                <a:cs typeface="Alice"/>
                <a:sym typeface="Alice"/>
              </a:defRPr>
            </a:lvl5pPr>
            <a:lvl6pPr lvl="5" algn="ctr" rtl="0">
              <a:spcBef>
                <a:spcPts val="0"/>
              </a:spcBef>
              <a:spcAft>
                <a:spcPts val="0"/>
              </a:spcAft>
              <a:buSzPts val="2400"/>
              <a:buFont typeface="Alice"/>
              <a:buNone/>
              <a:defRPr sz="3200" b="1">
                <a:latin typeface="Alice"/>
                <a:ea typeface="Alice"/>
                <a:cs typeface="Alice"/>
                <a:sym typeface="Alice"/>
              </a:defRPr>
            </a:lvl6pPr>
            <a:lvl7pPr lvl="6" algn="ctr" rtl="0">
              <a:spcBef>
                <a:spcPts val="0"/>
              </a:spcBef>
              <a:spcAft>
                <a:spcPts val="0"/>
              </a:spcAft>
              <a:buSzPts val="2400"/>
              <a:buFont typeface="Alice"/>
              <a:buNone/>
              <a:defRPr sz="3200" b="1">
                <a:latin typeface="Alice"/>
                <a:ea typeface="Alice"/>
                <a:cs typeface="Alice"/>
                <a:sym typeface="Alice"/>
              </a:defRPr>
            </a:lvl7pPr>
            <a:lvl8pPr lvl="7" algn="ctr" rtl="0">
              <a:spcBef>
                <a:spcPts val="0"/>
              </a:spcBef>
              <a:spcAft>
                <a:spcPts val="0"/>
              </a:spcAft>
              <a:buSzPts val="2400"/>
              <a:buFont typeface="Alice"/>
              <a:buNone/>
              <a:defRPr sz="3200" b="1">
                <a:latin typeface="Alice"/>
                <a:ea typeface="Alice"/>
                <a:cs typeface="Alice"/>
                <a:sym typeface="Alice"/>
              </a:defRPr>
            </a:lvl8pPr>
            <a:lvl9pPr lvl="8" algn="ctr" rtl="0">
              <a:spcBef>
                <a:spcPts val="0"/>
              </a:spcBef>
              <a:spcAft>
                <a:spcPts val="0"/>
              </a:spcAft>
              <a:buSzPts val="2400"/>
              <a:buFont typeface="Alice"/>
              <a:buNone/>
              <a:defRPr sz="3200" b="1">
                <a:latin typeface="Alice"/>
                <a:ea typeface="Alice"/>
                <a:cs typeface="Alice"/>
                <a:sym typeface="Alice"/>
              </a:defRPr>
            </a:lvl9pPr>
          </a:lstStyle>
          <a:p>
            <a:r>
              <a:rPr lang="en-US"/>
              <a:t>Click to edit Master title style</a:t>
            </a:r>
            <a:endParaRPr/>
          </a:p>
        </p:txBody>
      </p:sp>
      <p:sp>
        <p:nvSpPr>
          <p:cNvPr id="211" name="Google Shape;211;p37"/>
          <p:cNvSpPr txBox="1">
            <a:spLocks noGrp="1"/>
          </p:cNvSpPr>
          <p:nvPr>
            <p:ph type="subTitle" idx="7"/>
          </p:nvPr>
        </p:nvSpPr>
        <p:spPr>
          <a:xfrm>
            <a:off x="6204499" y="4301528"/>
            <a:ext cx="2386000" cy="896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a:t>Click to edit Master subtitle style</a:t>
            </a:r>
            <a:endParaRPr/>
          </a:p>
        </p:txBody>
      </p:sp>
      <p:sp>
        <p:nvSpPr>
          <p:cNvPr id="212" name="Google Shape;212;p37"/>
          <p:cNvSpPr txBox="1">
            <a:spLocks noGrp="1"/>
          </p:cNvSpPr>
          <p:nvPr>
            <p:ph type="title" idx="8"/>
          </p:nvPr>
        </p:nvSpPr>
        <p:spPr>
          <a:xfrm>
            <a:off x="2031833" y="618272"/>
            <a:ext cx="8128400" cy="85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11694390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213"/>
        <p:cNvGrpSpPr/>
        <p:nvPr/>
      </p:nvGrpSpPr>
      <p:grpSpPr>
        <a:xfrm>
          <a:off x="0" y="0"/>
          <a:ext cx="0" cy="0"/>
          <a:chOff x="0" y="0"/>
          <a:chExt cx="0" cy="0"/>
        </a:xfrm>
      </p:grpSpPr>
      <p:pic>
        <p:nvPicPr>
          <p:cNvPr id="214" name="Google Shape;214;p38"/>
          <p:cNvPicPr preferRelativeResize="0"/>
          <p:nvPr/>
        </p:nvPicPr>
        <p:blipFill rotWithShape="1">
          <a:blip r:embed="rId2">
            <a:alphaModFix/>
          </a:blip>
          <a:srcRect t="89" b="99"/>
          <a:stretch/>
        </p:blipFill>
        <p:spPr>
          <a:xfrm>
            <a:off x="-50566" y="-21267"/>
            <a:ext cx="12293135" cy="6900533"/>
          </a:xfrm>
          <a:prstGeom prst="rect">
            <a:avLst/>
          </a:prstGeom>
          <a:noFill/>
          <a:ln>
            <a:noFill/>
          </a:ln>
        </p:spPr>
      </p:pic>
      <p:sp>
        <p:nvSpPr>
          <p:cNvPr id="215" name="Google Shape;215;p38"/>
          <p:cNvSpPr txBox="1">
            <a:spLocks noGrp="1"/>
          </p:cNvSpPr>
          <p:nvPr>
            <p:ph type="title"/>
          </p:nvPr>
        </p:nvSpPr>
        <p:spPr>
          <a:xfrm>
            <a:off x="1391900" y="3468672"/>
            <a:ext cx="3064400" cy="62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a:latin typeface="Alice"/>
                <a:ea typeface="Alice"/>
                <a:cs typeface="Alice"/>
                <a:sym typeface="Alice"/>
              </a:defRPr>
            </a:lvl2pPr>
            <a:lvl3pPr lvl="2" algn="ctr" rtl="0">
              <a:spcBef>
                <a:spcPts val="0"/>
              </a:spcBef>
              <a:spcAft>
                <a:spcPts val="0"/>
              </a:spcAft>
              <a:buSzPts val="2400"/>
              <a:buFont typeface="Alice"/>
              <a:buNone/>
              <a:defRPr sz="3200">
                <a:latin typeface="Alice"/>
                <a:ea typeface="Alice"/>
                <a:cs typeface="Alice"/>
                <a:sym typeface="Alice"/>
              </a:defRPr>
            </a:lvl3pPr>
            <a:lvl4pPr lvl="3" algn="ctr" rtl="0">
              <a:spcBef>
                <a:spcPts val="0"/>
              </a:spcBef>
              <a:spcAft>
                <a:spcPts val="0"/>
              </a:spcAft>
              <a:buSzPts val="2400"/>
              <a:buFont typeface="Alice"/>
              <a:buNone/>
              <a:defRPr sz="3200">
                <a:latin typeface="Alice"/>
                <a:ea typeface="Alice"/>
                <a:cs typeface="Alice"/>
                <a:sym typeface="Alice"/>
              </a:defRPr>
            </a:lvl4pPr>
            <a:lvl5pPr lvl="4" algn="ctr" rtl="0">
              <a:spcBef>
                <a:spcPts val="0"/>
              </a:spcBef>
              <a:spcAft>
                <a:spcPts val="0"/>
              </a:spcAft>
              <a:buSzPts val="2400"/>
              <a:buFont typeface="Alice"/>
              <a:buNone/>
              <a:defRPr sz="3200">
                <a:latin typeface="Alice"/>
                <a:ea typeface="Alice"/>
                <a:cs typeface="Alice"/>
                <a:sym typeface="Alice"/>
              </a:defRPr>
            </a:lvl5pPr>
            <a:lvl6pPr lvl="5" algn="ctr" rtl="0">
              <a:spcBef>
                <a:spcPts val="0"/>
              </a:spcBef>
              <a:spcAft>
                <a:spcPts val="0"/>
              </a:spcAft>
              <a:buSzPts val="2400"/>
              <a:buFont typeface="Alice"/>
              <a:buNone/>
              <a:defRPr sz="3200">
                <a:latin typeface="Alice"/>
                <a:ea typeface="Alice"/>
                <a:cs typeface="Alice"/>
                <a:sym typeface="Alice"/>
              </a:defRPr>
            </a:lvl6pPr>
            <a:lvl7pPr lvl="6" algn="ctr" rtl="0">
              <a:spcBef>
                <a:spcPts val="0"/>
              </a:spcBef>
              <a:spcAft>
                <a:spcPts val="0"/>
              </a:spcAft>
              <a:buSzPts val="2400"/>
              <a:buFont typeface="Alice"/>
              <a:buNone/>
              <a:defRPr sz="3200">
                <a:latin typeface="Alice"/>
                <a:ea typeface="Alice"/>
                <a:cs typeface="Alice"/>
                <a:sym typeface="Alice"/>
              </a:defRPr>
            </a:lvl7pPr>
            <a:lvl8pPr lvl="7" algn="ctr" rtl="0">
              <a:spcBef>
                <a:spcPts val="0"/>
              </a:spcBef>
              <a:spcAft>
                <a:spcPts val="0"/>
              </a:spcAft>
              <a:buSzPts val="2400"/>
              <a:buFont typeface="Alice"/>
              <a:buNone/>
              <a:defRPr sz="3200">
                <a:latin typeface="Alice"/>
                <a:ea typeface="Alice"/>
                <a:cs typeface="Alice"/>
                <a:sym typeface="Alice"/>
              </a:defRPr>
            </a:lvl8pPr>
            <a:lvl9pPr lvl="8" algn="ctr" rtl="0">
              <a:spcBef>
                <a:spcPts val="0"/>
              </a:spcBef>
              <a:spcAft>
                <a:spcPts val="0"/>
              </a:spcAft>
              <a:buSzPts val="2400"/>
              <a:buFont typeface="Alice"/>
              <a:buNone/>
              <a:defRPr sz="3200">
                <a:latin typeface="Alice"/>
                <a:ea typeface="Alice"/>
                <a:cs typeface="Alice"/>
                <a:sym typeface="Alice"/>
              </a:defRPr>
            </a:lvl9pPr>
          </a:lstStyle>
          <a:p>
            <a:r>
              <a:rPr lang="en-US"/>
              <a:t>Click to edit Master title style</a:t>
            </a:r>
            <a:endParaRPr/>
          </a:p>
        </p:txBody>
      </p:sp>
      <p:sp>
        <p:nvSpPr>
          <p:cNvPr id="216" name="Google Shape;216;p38"/>
          <p:cNvSpPr txBox="1">
            <a:spLocks noGrp="1"/>
          </p:cNvSpPr>
          <p:nvPr>
            <p:ph type="subTitle" idx="1"/>
          </p:nvPr>
        </p:nvSpPr>
        <p:spPr>
          <a:xfrm>
            <a:off x="1391896" y="4075759"/>
            <a:ext cx="3064400" cy="993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a:t>Click to edit Master subtitle style</a:t>
            </a:r>
            <a:endParaRPr/>
          </a:p>
        </p:txBody>
      </p:sp>
      <p:sp>
        <p:nvSpPr>
          <p:cNvPr id="217" name="Google Shape;217;p38"/>
          <p:cNvSpPr txBox="1">
            <a:spLocks noGrp="1"/>
          </p:cNvSpPr>
          <p:nvPr>
            <p:ph type="title" idx="2"/>
          </p:nvPr>
        </p:nvSpPr>
        <p:spPr>
          <a:xfrm>
            <a:off x="4563769" y="3468433"/>
            <a:ext cx="3064400" cy="62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a:latin typeface="Alice"/>
                <a:ea typeface="Alice"/>
                <a:cs typeface="Alice"/>
                <a:sym typeface="Alice"/>
              </a:defRPr>
            </a:lvl2pPr>
            <a:lvl3pPr lvl="2" algn="ctr" rtl="0">
              <a:spcBef>
                <a:spcPts val="0"/>
              </a:spcBef>
              <a:spcAft>
                <a:spcPts val="0"/>
              </a:spcAft>
              <a:buSzPts val="2400"/>
              <a:buFont typeface="Alice"/>
              <a:buNone/>
              <a:defRPr sz="3200">
                <a:latin typeface="Alice"/>
                <a:ea typeface="Alice"/>
                <a:cs typeface="Alice"/>
                <a:sym typeface="Alice"/>
              </a:defRPr>
            </a:lvl3pPr>
            <a:lvl4pPr lvl="3" algn="ctr" rtl="0">
              <a:spcBef>
                <a:spcPts val="0"/>
              </a:spcBef>
              <a:spcAft>
                <a:spcPts val="0"/>
              </a:spcAft>
              <a:buSzPts val="2400"/>
              <a:buFont typeface="Alice"/>
              <a:buNone/>
              <a:defRPr sz="3200">
                <a:latin typeface="Alice"/>
                <a:ea typeface="Alice"/>
                <a:cs typeface="Alice"/>
                <a:sym typeface="Alice"/>
              </a:defRPr>
            </a:lvl4pPr>
            <a:lvl5pPr lvl="4" algn="ctr" rtl="0">
              <a:spcBef>
                <a:spcPts val="0"/>
              </a:spcBef>
              <a:spcAft>
                <a:spcPts val="0"/>
              </a:spcAft>
              <a:buSzPts val="2400"/>
              <a:buFont typeface="Alice"/>
              <a:buNone/>
              <a:defRPr sz="3200">
                <a:latin typeface="Alice"/>
                <a:ea typeface="Alice"/>
                <a:cs typeface="Alice"/>
                <a:sym typeface="Alice"/>
              </a:defRPr>
            </a:lvl5pPr>
            <a:lvl6pPr lvl="5" algn="ctr" rtl="0">
              <a:spcBef>
                <a:spcPts val="0"/>
              </a:spcBef>
              <a:spcAft>
                <a:spcPts val="0"/>
              </a:spcAft>
              <a:buSzPts val="2400"/>
              <a:buFont typeface="Alice"/>
              <a:buNone/>
              <a:defRPr sz="3200">
                <a:latin typeface="Alice"/>
                <a:ea typeface="Alice"/>
                <a:cs typeface="Alice"/>
                <a:sym typeface="Alice"/>
              </a:defRPr>
            </a:lvl6pPr>
            <a:lvl7pPr lvl="6" algn="ctr" rtl="0">
              <a:spcBef>
                <a:spcPts val="0"/>
              </a:spcBef>
              <a:spcAft>
                <a:spcPts val="0"/>
              </a:spcAft>
              <a:buSzPts val="2400"/>
              <a:buFont typeface="Alice"/>
              <a:buNone/>
              <a:defRPr sz="3200">
                <a:latin typeface="Alice"/>
                <a:ea typeface="Alice"/>
                <a:cs typeface="Alice"/>
                <a:sym typeface="Alice"/>
              </a:defRPr>
            </a:lvl7pPr>
            <a:lvl8pPr lvl="7" algn="ctr" rtl="0">
              <a:spcBef>
                <a:spcPts val="0"/>
              </a:spcBef>
              <a:spcAft>
                <a:spcPts val="0"/>
              </a:spcAft>
              <a:buSzPts val="2400"/>
              <a:buFont typeface="Alice"/>
              <a:buNone/>
              <a:defRPr sz="3200">
                <a:latin typeface="Alice"/>
                <a:ea typeface="Alice"/>
                <a:cs typeface="Alice"/>
                <a:sym typeface="Alice"/>
              </a:defRPr>
            </a:lvl8pPr>
            <a:lvl9pPr lvl="8" algn="ctr" rtl="0">
              <a:spcBef>
                <a:spcPts val="0"/>
              </a:spcBef>
              <a:spcAft>
                <a:spcPts val="0"/>
              </a:spcAft>
              <a:buSzPts val="2400"/>
              <a:buFont typeface="Alice"/>
              <a:buNone/>
              <a:defRPr sz="3200">
                <a:latin typeface="Alice"/>
                <a:ea typeface="Alice"/>
                <a:cs typeface="Alice"/>
                <a:sym typeface="Alice"/>
              </a:defRPr>
            </a:lvl9pPr>
          </a:lstStyle>
          <a:p>
            <a:r>
              <a:rPr lang="en-US"/>
              <a:t>Click to edit Master title style</a:t>
            </a:r>
            <a:endParaRPr/>
          </a:p>
        </p:txBody>
      </p:sp>
      <p:sp>
        <p:nvSpPr>
          <p:cNvPr id="218" name="Google Shape;218;p38"/>
          <p:cNvSpPr txBox="1">
            <a:spLocks noGrp="1"/>
          </p:cNvSpPr>
          <p:nvPr>
            <p:ph type="subTitle" idx="3"/>
          </p:nvPr>
        </p:nvSpPr>
        <p:spPr>
          <a:xfrm>
            <a:off x="4563767" y="4075759"/>
            <a:ext cx="3064400" cy="993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a:t>Click to edit Master subtitle style</a:t>
            </a:r>
            <a:endParaRPr/>
          </a:p>
        </p:txBody>
      </p:sp>
      <p:sp>
        <p:nvSpPr>
          <p:cNvPr id="219" name="Google Shape;219;p38"/>
          <p:cNvSpPr txBox="1">
            <a:spLocks noGrp="1"/>
          </p:cNvSpPr>
          <p:nvPr>
            <p:ph type="title" idx="4"/>
          </p:nvPr>
        </p:nvSpPr>
        <p:spPr>
          <a:xfrm>
            <a:off x="7729768" y="3468632"/>
            <a:ext cx="3064400" cy="62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a:latin typeface="Alice"/>
                <a:ea typeface="Alice"/>
                <a:cs typeface="Alice"/>
                <a:sym typeface="Alice"/>
              </a:defRPr>
            </a:lvl2pPr>
            <a:lvl3pPr lvl="2" algn="ctr" rtl="0">
              <a:spcBef>
                <a:spcPts val="0"/>
              </a:spcBef>
              <a:spcAft>
                <a:spcPts val="0"/>
              </a:spcAft>
              <a:buSzPts val="2400"/>
              <a:buFont typeface="Alice"/>
              <a:buNone/>
              <a:defRPr sz="3200">
                <a:latin typeface="Alice"/>
                <a:ea typeface="Alice"/>
                <a:cs typeface="Alice"/>
                <a:sym typeface="Alice"/>
              </a:defRPr>
            </a:lvl3pPr>
            <a:lvl4pPr lvl="3" algn="ctr" rtl="0">
              <a:spcBef>
                <a:spcPts val="0"/>
              </a:spcBef>
              <a:spcAft>
                <a:spcPts val="0"/>
              </a:spcAft>
              <a:buSzPts val="2400"/>
              <a:buFont typeface="Alice"/>
              <a:buNone/>
              <a:defRPr sz="3200">
                <a:latin typeface="Alice"/>
                <a:ea typeface="Alice"/>
                <a:cs typeface="Alice"/>
                <a:sym typeface="Alice"/>
              </a:defRPr>
            </a:lvl4pPr>
            <a:lvl5pPr lvl="4" algn="ctr" rtl="0">
              <a:spcBef>
                <a:spcPts val="0"/>
              </a:spcBef>
              <a:spcAft>
                <a:spcPts val="0"/>
              </a:spcAft>
              <a:buSzPts val="2400"/>
              <a:buFont typeface="Alice"/>
              <a:buNone/>
              <a:defRPr sz="3200">
                <a:latin typeface="Alice"/>
                <a:ea typeface="Alice"/>
                <a:cs typeface="Alice"/>
                <a:sym typeface="Alice"/>
              </a:defRPr>
            </a:lvl5pPr>
            <a:lvl6pPr lvl="5" algn="ctr" rtl="0">
              <a:spcBef>
                <a:spcPts val="0"/>
              </a:spcBef>
              <a:spcAft>
                <a:spcPts val="0"/>
              </a:spcAft>
              <a:buSzPts val="2400"/>
              <a:buFont typeface="Alice"/>
              <a:buNone/>
              <a:defRPr sz="3200">
                <a:latin typeface="Alice"/>
                <a:ea typeface="Alice"/>
                <a:cs typeface="Alice"/>
                <a:sym typeface="Alice"/>
              </a:defRPr>
            </a:lvl6pPr>
            <a:lvl7pPr lvl="6" algn="ctr" rtl="0">
              <a:spcBef>
                <a:spcPts val="0"/>
              </a:spcBef>
              <a:spcAft>
                <a:spcPts val="0"/>
              </a:spcAft>
              <a:buSzPts val="2400"/>
              <a:buFont typeface="Alice"/>
              <a:buNone/>
              <a:defRPr sz="3200">
                <a:latin typeface="Alice"/>
                <a:ea typeface="Alice"/>
                <a:cs typeface="Alice"/>
                <a:sym typeface="Alice"/>
              </a:defRPr>
            </a:lvl7pPr>
            <a:lvl8pPr lvl="7" algn="ctr" rtl="0">
              <a:spcBef>
                <a:spcPts val="0"/>
              </a:spcBef>
              <a:spcAft>
                <a:spcPts val="0"/>
              </a:spcAft>
              <a:buSzPts val="2400"/>
              <a:buFont typeface="Alice"/>
              <a:buNone/>
              <a:defRPr sz="3200">
                <a:latin typeface="Alice"/>
                <a:ea typeface="Alice"/>
                <a:cs typeface="Alice"/>
                <a:sym typeface="Alice"/>
              </a:defRPr>
            </a:lvl8pPr>
            <a:lvl9pPr lvl="8" algn="ctr" rtl="0">
              <a:spcBef>
                <a:spcPts val="0"/>
              </a:spcBef>
              <a:spcAft>
                <a:spcPts val="0"/>
              </a:spcAft>
              <a:buSzPts val="2400"/>
              <a:buFont typeface="Alice"/>
              <a:buNone/>
              <a:defRPr sz="3200">
                <a:latin typeface="Alice"/>
                <a:ea typeface="Alice"/>
                <a:cs typeface="Alice"/>
                <a:sym typeface="Alice"/>
              </a:defRPr>
            </a:lvl9pPr>
          </a:lstStyle>
          <a:p>
            <a:r>
              <a:rPr lang="en-US"/>
              <a:t>Click to edit Master title style</a:t>
            </a:r>
            <a:endParaRPr/>
          </a:p>
        </p:txBody>
      </p:sp>
      <p:sp>
        <p:nvSpPr>
          <p:cNvPr id="220" name="Google Shape;220;p38"/>
          <p:cNvSpPr txBox="1">
            <a:spLocks noGrp="1"/>
          </p:cNvSpPr>
          <p:nvPr>
            <p:ph type="subTitle" idx="5"/>
          </p:nvPr>
        </p:nvSpPr>
        <p:spPr>
          <a:xfrm>
            <a:off x="7729767" y="4075759"/>
            <a:ext cx="3064400" cy="993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a:t>Click to edit Master subtitle style</a:t>
            </a:r>
            <a:endParaRPr/>
          </a:p>
        </p:txBody>
      </p:sp>
      <p:sp>
        <p:nvSpPr>
          <p:cNvPr id="221" name="Google Shape;221;p38"/>
          <p:cNvSpPr txBox="1">
            <a:spLocks noGrp="1"/>
          </p:cNvSpPr>
          <p:nvPr>
            <p:ph type="title" idx="6"/>
          </p:nvPr>
        </p:nvSpPr>
        <p:spPr>
          <a:xfrm>
            <a:off x="4026367" y="618400"/>
            <a:ext cx="4139200" cy="85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30636667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spTree>
      <p:nvGrpSpPr>
        <p:cNvPr id="1" name="Shape 222"/>
        <p:cNvGrpSpPr/>
        <p:nvPr/>
      </p:nvGrpSpPr>
      <p:grpSpPr>
        <a:xfrm>
          <a:off x="0" y="0"/>
          <a:ext cx="0" cy="0"/>
          <a:chOff x="0" y="0"/>
          <a:chExt cx="0" cy="0"/>
        </a:xfrm>
      </p:grpSpPr>
      <p:pic>
        <p:nvPicPr>
          <p:cNvPr id="223" name="Google Shape;223;p39"/>
          <p:cNvPicPr preferRelativeResize="0"/>
          <p:nvPr/>
        </p:nvPicPr>
        <p:blipFill rotWithShape="1">
          <a:blip r:embed="rId2">
            <a:alphaModFix/>
          </a:blip>
          <a:srcRect t="89" b="99"/>
          <a:stretch/>
        </p:blipFill>
        <p:spPr>
          <a:xfrm rot="10800000">
            <a:off x="-50566" y="-21267"/>
            <a:ext cx="12293135" cy="6900533"/>
          </a:xfrm>
          <a:prstGeom prst="rect">
            <a:avLst/>
          </a:prstGeom>
          <a:noFill/>
          <a:ln>
            <a:noFill/>
          </a:ln>
        </p:spPr>
      </p:pic>
      <p:sp>
        <p:nvSpPr>
          <p:cNvPr id="224" name="Google Shape;224;p39"/>
          <p:cNvSpPr txBox="1">
            <a:spLocks noGrp="1"/>
          </p:cNvSpPr>
          <p:nvPr>
            <p:ph type="title"/>
          </p:nvPr>
        </p:nvSpPr>
        <p:spPr>
          <a:xfrm>
            <a:off x="2692676" y="2056867"/>
            <a:ext cx="2947200" cy="520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333">
                <a:latin typeface="Alice"/>
                <a:ea typeface="Alice"/>
                <a:cs typeface="Alice"/>
                <a:sym typeface="Alice"/>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US"/>
              <a:t>Click to edit Master title style</a:t>
            </a:r>
            <a:endParaRPr/>
          </a:p>
        </p:txBody>
      </p:sp>
      <p:sp>
        <p:nvSpPr>
          <p:cNvPr id="225" name="Google Shape;225;p39"/>
          <p:cNvSpPr txBox="1">
            <a:spLocks noGrp="1"/>
          </p:cNvSpPr>
          <p:nvPr>
            <p:ph type="subTitle" idx="1"/>
          </p:nvPr>
        </p:nvSpPr>
        <p:spPr>
          <a:xfrm>
            <a:off x="2692667" y="2652908"/>
            <a:ext cx="2947200" cy="971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26" name="Google Shape;226;p39"/>
          <p:cNvSpPr txBox="1">
            <a:spLocks noGrp="1"/>
          </p:cNvSpPr>
          <p:nvPr>
            <p:ph type="title" idx="2"/>
          </p:nvPr>
        </p:nvSpPr>
        <p:spPr>
          <a:xfrm>
            <a:off x="6552125" y="2056867"/>
            <a:ext cx="2947200" cy="520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333">
                <a:latin typeface="Alice"/>
                <a:ea typeface="Alice"/>
                <a:cs typeface="Alice"/>
                <a:sym typeface="Alice"/>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US"/>
              <a:t>Click to edit Master title style</a:t>
            </a:r>
            <a:endParaRPr/>
          </a:p>
        </p:txBody>
      </p:sp>
      <p:sp>
        <p:nvSpPr>
          <p:cNvPr id="227" name="Google Shape;227;p39"/>
          <p:cNvSpPr txBox="1">
            <a:spLocks noGrp="1"/>
          </p:cNvSpPr>
          <p:nvPr>
            <p:ph type="subTitle" idx="3"/>
          </p:nvPr>
        </p:nvSpPr>
        <p:spPr>
          <a:xfrm>
            <a:off x="6552125" y="2652908"/>
            <a:ext cx="2947200" cy="971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28" name="Google Shape;228;p39"/>
          <p:cNvSpPr txBox="1">
            <a:spLocks noGrp="1"/>
          </p:cNvSpPr>
          <p:nvPr>
            <p:ph type="title" idx="4"/>
          </p:nvPr>
        </p:nvSpPr>
        <p:spPr>
          <a:xfrm>
            <a:off x="2692676" y="4531391"/>
            <a:ext cx="2947200" cy="520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333">
                <a:latin typeface="Alice"/>
                <a:ea typeface="Alice"/>
                <a:cs typeface="Alice"/>
                <a:sym typeface="Alice"/>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US"/>
              <a:t>Click to edit Master title style</a:t>
            </a:r>
            <a:endParaRPr/>
          </a:p>
        </p:txBody>
      </p:sp>
      <p:sp>
        <p:nvSpPr>
          <p:cNvPr id="229" name="Google Shape;229;p39"/>
          <p:cNvSpPr txBox="1">
            <a:spLocks noGrp="1"/>
          </p:cNvSpPr>
          <p:nvPr>
            <p:ph type="subTitle" idx="5"/>
          </p:nvPr>
        </p:nvSpPr>
        <p:spPr>
          <a:xfrm>
            <a:off x="2692667" y="5135999"/>
            <a:ext cx="2947200" cy="971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30" name="Google Shape;230;p39"/>
          <p:cNvSpPr txBox="1">
            <a:spLocks noGrp="1"/>
          </p:cNvSpPr>
          <p:nvPr>
            <p:ph type="title" idx="6"/>
          </p:nvPr>
        </p:nvSpPr>
        <p:spPr>
          <a:xfrm>
            <a:off x="6552125" y="4531391"/>
            <a:ext cx="2947200" cy="520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333">
                <a:latin typeface="Alice"/>
                <a:ea typeface="Alice"/>
                <a:cs typeface="Alice"/>
                <a:sym typeface="Alice"/>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US"/>
              <a:t>Click to edit Master title style</a:t>
            </a:r>
            <a:endParaRPr/>
          </a:p>
        </p:txBody>
      </p:sp>
      <p:sp>
        <p:nvSpPr>
          <p:cNvPr id="231" name="Google Shape;231;p39"/>
          <p:cNvSpPr txBox="1">
            <a:spLocks noGrp="1"/>
          </p:cNvSpPr>
          <p:nvPr>
            <p:ph type="subTitle" idx="7"/>
          </p:nvPr>
        </p:nvSpPr>
        <p:spPr>
          <a:xfrm>
            <a:off x="6552133" y="5135999"/>
            <a:ext cx="2947200" cy="971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32" name="Google Shape;232;p39"/>
          <p:cNvSpPr txBox="1">
            <a:spLocks noGrp="1"/>
          </p:cNvSpPr>
          <p:nvPr>
            <p:ph type="title" idx="8"/>
          </p:nvPr>
        </p:nvSpPr>
        <p:spPr>
          <a:xfrm>
            <a:off x="2944533" y="618400"/>
            <a:ext cx="6302800" cy="7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29572889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four columns 3">
  <p:cSld name="Title and four columns 3">
    <p:spTree>
      <p:nvGrpSpPr>
        <p:cNvPr id="1" name="Shape 233"/>
        <p:cNvGrpSpPr/>
        <p:nvPr/>
      </p:nvGrpSpPr>
      <p:grpSpPr>
        <a:xfrm>
          <a:off x="0" y="0"/>
          <a:ext cx="0" cy="0"/>
          <a:chOff x="0" y="0"/>
          <a:chExt cx="0" cy="0"/>
        </a:xfrm>
      </p:grpSpPr>
      <p:pic>
        <p:nvPicPr>
          <p:cNvPr id="234" name="Google Shape;234;p40"/>
          <p:cNvPicPr preferRelativeResize="0"/>
          <p:nvPr/>
        </p:nvPicPr>
        <p:blipFill rotWithShape="1">
          <a:blip r:embed="rId2">
            <a:alphaModFix/>
          </a:blip>
          <a:srcRect t="89" b="99"/>
          <a:stretch/>
        </p:blipFill>
        <p:spPr>
          <a:xfrm>
            <a:off x="-50566" y="-21267"/>
            <a:ext cx="12293135" cy="6900533"/>
          </a:xfrm>
          <a:prstGeom prst="rect">
            <a:avLst/>
          </a:prstGeom>
          <a:noFill/>
          <a:ln>
            <a:noFill/>
          </a:ln>
        </p:spPr>
      </p:pic>
      <p:sp>
        <p:nvSpPr>
          <p:cNvPr id="235" name="Google Shape;235;p40"/>
          <p:cNvSpPr txBox="1">
            <a:spLocks noGrp="1"/>
          </p:cNvSpPr>
          <p:nvPr>
            <p:ph type="title"/>
          </p:nvPr>
        </p:nvSpPr>
        <p:spPr>
          <a:xfrm>
            <a:off x="967676" y="3248741"/>
            <a:ext cx="2386000" cy="64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b="1">
                <a:latin typeface="Alice"/>
                <a:ea typeface="Alice"/>
                <a:cs typeface="Alice"/>
                <a:sym typeface="Alice"/>
              </a:defRPr>
            </a:lvl2pPr>
            <a:lvl3pPr lvl="2" algn="ctr" rtl="0">
              <a:spcBef>
                <a:spcPts val="0"/>
              </a:spcBef>
              <a:spcAft>
                <a:spcPts val="0"/>
              </a:spcAft>
              <a:buSzPts val="2400"/>
              <a:buFont typeface="Alice"/>
              <a:buNone/>
              <a:defRPr sz="3200" b="1">
                <a:latin typeface="Alice"/>
                <a:ea typeface="Alice"/>
                <a:cs typeface="Alice"/>
                <a:sym typeface="Alice"/>
              </a:defRPr>
            </a:lvl3pPr>
            <a:lvl4pPr lvl="3" algn="ctr" rtl="0">
              <a:spcBef>
                <a:spcPts val="0"/>
              </a:spcBef>
              <a:spcAft>
                <a:spcPts val="0"/>
              </a:spcAft>
              <a:buSzPts val="2400"/>
              <a:buFont typeface="Alice"/>
              <a:buNone/>
              <a:defRPr sz="3200" b="1">
                <a:latin typeface="Alice"/>
                <a:ea typeface="Alice"/>
                <a:cs typeface="Alice"/>
                <a:sym typeface="Alice"/>
              </a:defRPr>
            </a:lvl4pPr>
            <a:lvl5pPr lvl="4" algn="ctr" rtl="0">
              <a:spcBef>
                <a:spcPts val="0"/>
              </a:spcBef>
              <a:spcAft>
                <a:spcPts val="0"/>
              </a:spcAft>
              <a:buSzPts val="2400"/>
              <a:buFont typeface="Alice"/>
              <a:buNone/>
              <a:defRPr sz="3200" b="1">
                <a:latin typeface="Alice"/>
                <a:ea typeface="Alice"/>
                <a:cs typeface="Alice"/>
                <a:sym typeface="Alice"/>
              </a:defRPr>
            </a:lvl5pPr>
            <a:lvl6pPr lvl="5" algn="ctr" rtl="0">
              <a:spcBef>
                <a:spcPts val="0"/>
              </a:spcBef>
              <a:spcAft>
                <a:spcPts val="0"/>
              </a:spcAft>
              <a:buSzPts val="2400"/>
              <a:buFont typeface="Alice"/>
              <a:buNone/>
              <a:defRPr sz="3200" b="1">
                <a:latin typeface="Alice"/>
                <a:ea typeface="Alice"/>
                <a:cs typeface="Alice"/>
                <a:sym typeface="Alice"/>
              </a:defRPr>
            </a:lvl6pPr>
            <a:lvl7pPr lvl="6" algn="ctr" rtl="0">
              <a:spcBef>
                <a:spcPts val="0"/>
              </a:spcBef>
              <a:spcAft>
                <a:spcPts val="0"/>
              </a:spcAft>
              <a:buSzPts val="2400"/>
              <a:buFont typeface="Alice"/>
              <a:buNone/>
              <a:defRPr sz="3200" b="1">
                <a:latin typeface="Alice"/>
                <a:ea typeface="Alice"/>
                <a:cs typeface="Alice"/>
                <a:sym typeface="Alice"/>
              </a:defRPr>
            </a:lvl7pPr>
            <a:lvl8pPr lvl="7" algn="ctr" rtl="0">
              <a:spcBef>
                <a:spcPts val="0"/>
              </a:spcBef>
              <a:spcAft>
                <a:spcPts val="0"/>
              </a:spcAft>
              <a:buSzPts val="2400"/>
              <a:buFont typeface="Alice"/>
              <a:buNone/>
              <a:defRPr sz="3200" b="1">
                <a:latin typeface="Alice"/>
                <a:ea typeface="Alice"/>
                <a:cs typeface="Alice"/>
                <a:sym typeface="Alice"/>
              </a:defRPr>
            </a:lvl8pPr>
            <a:lvl9pPr lvl="8" algn="ctr" rtl="0">
              <a:spcBef>
                <a:spcPts val="0"/>
              </a:spcBef>
              <a:spcAft>
                <a:spcPts val="0"/>
              </a:spcAft>
              <a:buSzPts val="2400"/>
              <a:buFont typeface="Alice"/>
              <a:buNone/>
              <a:defRPr sz="3200" b="1">
                <a:latin typeface="Alice"/>
                <a:ea typeface="Alice"/>
                <a:cs typeface="Alice"/>
                <a:sym typeface="Alice"/>
              </a:defRPr>
            </a:lvl9pPr>
          </a:lstStyle>
          <a:p>
            <a:r>
              <a:rPr lang="en-US"/>
              <a:t>Click to edit Master title style</a:t>
            </a:r>
            <a:endParaRPr/>
          </a:p>
        </p:txBody>
      </p:sp>
      <p:sp>
        <p:nvSpPr>
          <p:cNvPr id="236" name="Google Shape;236;p40"/>
          <p:cNvSpPr txBox="1">
            <a:spLocks noGrp="1"/>
          </p:cNvSpPr>
          <p:nvPr>
            <p:ph type="subTitle" idx="1"/>
          </p:nvPr>
        </p:nvSpPr>
        <p:spPr>
          <a:xfrm>
            <a:off x="967676" y="3895128"/>
            <a:ext cx="2386000" cy="896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a:t>Click to edit Master subtitle style</a:t>
            </a:r>
            <a:endParaRPr/>
          </a:p>
        </p:txBody>
      </p:sp>
      <p:sp>
        <p:nvSpPr>
          <p:cNvPr id="237" name="Google Shape;237;p40"/>
          <p:cNvSpPr txBox="1">
            <a:spLocks noGrp="1"/>
          </p:cNvSpPr>
          <p:nvPr>
            <p:ph type="title" idx="2"/>
          </p:nvPr>
        </p:nvSpPr>
        <p:spPr>
          <a:xfrm>
            <a:off x="8822909" y="3248741"/>
            <a:ext cx="2386000" cy="64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b="1">
                <a:latin typeface="Alice"/>
                <a:ea typeface="Alice"/>
                <a:cs typeface="Alice"/>
                <a:sym typeface="Alice"/>
              </a:defRPr>
            </a:lvl2pPr>
            <a:lvl3pPr lvl="2" algn="ctr" rtl="0">
              <a:spcBef>
                <a:spcPts val="0"/>
              </a:spcBef>
              <a:spcAft>
                <a:spcPts val="0"/>
              </a:spcAft>
              <a:buSzPts val="2400"/>
              <a:buFont typeface="Alice"/>
              <a:buNone/>
              <a:defRPr sz="3200" b="1">
                <a:latin typeface="Alice"/>
                <a:ea typeface="Alice"/>
                <a:cs typeface="Alice"/>
                <a:sym typeface="Alice"/>
              </a:defRPr>
            </a:lvl3pPr>
            <a:lvl4pPr lvl="3" algn="ctr" rtl="0">
              <a:spcBef>
                <a:spcPts val="0"/>
              </a:spcBef>
              <a:spcAft>
                <a:spcPts val="0"/>
              </a:spcAft>
              <a:buSzPts val="2400"/>
              <a:buFont typeface="Alice"/>
              <a:buNone/>
              <a:defRPr sz="3200" b="1">
                <a:latin typeface="Alice"/>
                <a:ea typeface="Alice"/>
                <a:cs typeface="Alice"/>
                <a:sym typeface="Alice"/>
              </a:defRPr>
            </a:lvl4pPr>
            <a:lvl5pPr lvl="4" algn="ctr" rtl="0">
              <a:spcBef>
                <a:spcPts val="0"/>
              </a:spcBef>
              <a:spcAft>
                <a:spcPts val="0"/>
              </a:spcAft>
              <a:buSzPts val="2400"/>
              <a:buFont typeface="Alice"/>
              <a:buNone/>
              <a:defRPr sz="3200" b="1">
                <a:latin typeface="Alice"/>
                <a:ea typeface="Alice"/>
                <a:cs typeface="Alice"/>
                <a:sym typeface="Alice"/>
              </a:defRPr>
            </a:lvl5pPr>
            <a:lvl6pPr lvl="5" algn="ctr" rtl="0">
              <a:spcBef>
                <a:spcPts val="0"/>
              </a:spcBef>
              <a:spcAft>
                <a:spcPts val="0"/>
              </a:spcAft>
              <a:buSzPts val="2400"/>
              <a:buFont typeface="Alice"/>
              <a:buNone/>
              <a:defRPr sz="3200" b="1">
                <a:latin typeface="Alice"/>
                <a:ea typeface="Alice"/>
                <a:cs typeface="Alice"/>
                <a:sym typeface="Alice"/>
              </a:defRPr>
            </a:lvl6pPr>
            <a:lvl7pPr lvl="6" algn="ctr" rtl="0">
              <a:spcBef>
                <a:spcPts val="0"/>
              </a:spcBef>
              <a:spcAft>
                <a:spcPts val="0"/>
              </a:spcAft>
              <a:buSzPts val="2400"/>
              <a:buFont typeface="Alice"/>
              <a:buNone/>
              <a:defRPr sz="3200" b="1">
                <a:latin typeface="Alice"/>
                <a:ea typeface="Alice"/>
                <a:cs typeface="Alice"/>
                <a:sym typeface="Alice"/>
              </a:defRPr>
            </a:lvl7pPr>
            <a:lvl8pPr lvl="7" algn="ctr" rtl="0">
              <a:spcBef>
                <a:spcPts val="0"/>
              </a:spcBef>
              <a:spcAft>
                <a:spcPts val="0"/>
              </a:spcAft>
              <a:buSzPts val="2400"/>
              <a:buFont typeface="Alice"/>
              <a:buNone/>
              <a:defRPr sz="3200" b="1">
                <a:latin typeface="Alice"/>
                <a:ea typeface="Alice"/>
                <a:cs typeface="Alice"/>
                <a:sym typeface="Alice"/>
              </a:defRPr>
            </a:lvl8pPr>
            <a:lvl9pPr lvl="8" algn="ctr" rtl="0">
              <a:spcBef>
                <a:spcPts val="0"/>
              </a:spcBef>
              <a:spcAft>
                <a:spcPts val="0"/>
              </a:spcAft>
              <a:buSzPts val="2400"/>
              <a:buFont typeface="Alice"/>
              <a:buNone/>
              <a:defRPr sz="3200" b="1">
                <a:latin typeface="Alice"/>
                <a:ea typeface="Alice"/>
                <a:cs typeface="Alice"/>
                <a:sym typeface="Alice"/>
              </a:defRPr>
            </a:lvl9pPr>
          </a:lstStyle>
          <a:p>
            <a:r>
              <a:rPr lang="en-US"/>
              <a:t>Click to edit Master title style</a:t>
            </a:r>
            <a:endParaRPr/>
          </a:p>
        </p:txBody>
      </p:sp>
      <p:sp>
        <p:nvSpPr>
          <p:cNvPr id="238" name="Google Shape;238;p40"/>
          <p:cNvSpPr txBox="1">
            <a:spLocks noGrp="1"/>
          </p:cNvSpPr>
          <p:nvPr>
            <p:ph type="subTitle" idx="3"/>
          </p:nvPr>
        </p:nvSpPr>
        <p:spPr>
          <a:xfrm>
            <a:off x="8822909" y="3895128"/>
            <a:ext cx="2386000" cy="896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a:t>Click to edit Master subtitle style</a:t>
            </a:r>
            <a:endParaRPr/>
          </a:p>
        </p:txBody>
      </p:sp>
      <p:sp>
        <p:nvSpPr>
          <p:cNvPr id="239" name="Google Shape;239;p40"/>
          <p:cNvSpPr txBox="1">
            <a:spLocks noGrp="1"/>
          </p:cNvSpPr>
          <p:nvPr>
            <p:ph type="title" idx="4"/>
          </p:nvPr>
        </p:nvSpPr>
        <p:spPr>
          <a:xfrm>
            <a:off x="3592005" y="3248741"/>
            <a:ext cx="2386000" cy="64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b="1">
                <a:latin typeface="Alice"/>
                <a:ea typeface="Alice"/>
                <a:cs typeface="Alice"/>
                <a:sym typeface="Alice"/>
              </a:defRPr>
            </a:lvl2pPr>
            <a:lvl3pPr lvl="2" algn="ctr" rtl="0">
              <a:spcBef>
                <a:spcPts val="0"/>
              </a:spcBef>
              <a:spcAft>
                <a:spcPts val="0"/>
              </a:spcAft>
              <a:buSzPts val="2400"/>
              <a:buFont typeface="Alice"/>
              <a:buNone/>
              <a:defRPr sz="3200" b="1">
                <a:latin typeface="Alice"/>
                <a:ea typeface="Alice"/>
                <a:cs typeface="Alice"/>
                <a:sym typeface="Alice"/>
              </a:defRPr>
            </a:lvl3pPr>
            <a:lvl4pPr lvl="3" algn="ctr" rtl="0">
              <a:spcBef>
                <a:spcPts val="0"/>
              </a:spcBef>
              <a:spcAft>
                <a:spcPts val="0"/>
              </a:spcAft>
              <a:buSzPts val="2400"/>
              <a:buFont typeface="Alice"/>
              <a:buNone/>
              <a:defRPr sz="3200" b="1">
                <a:latin typeface="Alice"/>
                <a:ea typeface="Alice"/>
                <a:cs typeface="Alice"/>
                <a:sym typeface="Alice"/>
              </a:defRPr>
            </a:lvl4pPr>
            <a:lvl5pPr lvl="4" algn="ctr" rtl="0">
              <a:spcBef>
                <a:spcPts val="0"/>
              </a:spcBef>
              <a:spcAft>
                <a:spcPts val="0"/>
              </a:spcAft>
              <a:buSzPts val="2400"/>
              <a:buFont typeface="Alice"/>
              <a:buNone/>
              <a:defRPr sz="3200" b="1">
                <a:latin typeface="Alice"/>
                <a:ea typeface="Alice"/>
                <a:cs typeface="Alice"/>
                <a:sym typeface="Alice"/>
              </a:defRPr>
            </a:lvl5pPr>
            <a:lvl6pPr lvl="5" algn="ctr" rtl="0">
              <a:spcBef>
                <a:spcPts val="0"/>
              </a:spcBef>
              <a:spcAft>
                <a:spcPts val="0"/>
              </a:spcAft>
              <a:buSzPts val="2400"/>
              <a:buFont typeface="Alice"/>
              <a:buNone/>
              <a:defRPr sz="3200" b="1">
                <a:latin typeface="Alice"/>
                <a:ea typeface="Alice"/>
                <a:cs typeface="Alice"/>
                <a:sym typeface="Alice"/>
              </a:defRPr>
            </a:lvl6pPr>
            <a:lvl7pPr lvl="6" algn="ctr" rtl="0">
              <a:spcBef>
                <a:spcPts val="0"/>
              </a:spcBef>
              <a:spcAft>
                <a:spcPts val="0"/>
              </a:spcAft>
              <a:buSzPts val="2400"/>
              <a:buFont typeface="Alice"/>
              <a:buNone/>
              <a:defRPr sz="3200" b="1">
                <a:latin typeface="Alice"/>
                <a:ea typeface="Alice"/>
                <a:cs typeface="Alice"/>
                <a:sym typeface="Alice"/>
              </a:defRPr>
            </a:lvl7pPr>
            <a:lvl8pPr lvl="7" algn="ctr" rtl="0">
              <a:spcBef>
                <a:spcPts val="0"/>
              </a:spcBef>
              <a:spcAft>
                <a:spcPts val="0"/>
              </a:spcAft>
              <a:buSzPts val="2400"/>
              <a:buFont typeface="Alice"/>
              <a:buNone/>
              <a:defRPr sz="3200" b="1">
                <a:latin typeface="Alice"/>
                <a:ea typeface="Alice"/>
                <a:cs typeface="Alice"/>
                <a:sym typeface="Alice"/>
              </a:defRPr>
            </a:lvl8pPr>
            <a:lvl9pPr lvl="8" algn="ctr" rtl="0">
              <a:spcBef>
                <a:spcPts val="0"/>
              </a:spcBef>
              <a:spcAft>
                <a:spcPts val="0"/>
              </a:spcAft>
              <a:buSzPts val="2400"/>
              <a:buFont typeface="Alice"/>
              <a:buNone/>
              <a:defRPr sz="3200" b="1">
                <a:latin typeface="Alice"/>
                <a:ea typeface="Alice"/>
                <a:cs typeface="Alice"/>
                <a:sym typeface="Alice"/>
              </a:defRPr>
            </a:lvl9pPr>
          </a:lstStyle>
          <a:p>
            <a:r>
              <a:rPr lang="en-US"/>
              <a:t>Click to edit Master title style</a:t>
            </a:r>
            <a:endParaRPr/>
          </a:p>
        </p:txBody>
      </p:sp>
      <p:sp>
        <p:nvSpPr>
          <p:cNvPr id="240" name="Google Shape;240;p40"/>
          <p:cNvSpPr txBox="1">
            <a:spLocks noGrp="1"/>
          </p:cNvSpPr>
          <p:nvPr>
            <p:ph type="subTitle" idx="5"/>
          </p:nvPr>
        </p:nvSpPr>
        <p:spPr>
          <a:xfrm>
            <a:off x="3592005" y="3895128"/>
            <a:ext cx="2386000" cy="896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a:t>Click to edit Master subtitle style</a:t>
            </a:r>
            <a:endParaRPr/>
          </a:p>
        </p:txBody>
      </p:sp>
      <p:sp>
        <p:nvSpPr>
          <p:cNvPr id="241" name="Google Shape;241;p40"/>
          <p:cNvSpPr txBox="1">
            <a:spLocks noGrp="1"/>
          </p:cNvSpPr>
          <p:nvPr>
            <p:ph type="title" idx="6"/>
          </p:nvPr>
        </p:nvSpPr>
        <p:spPr>
          <a:xfrm>
            <a:off x="6216523" y="3248741"/>
            <a:ext cx="2386000" cy="64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b="1">
                <a:latin typeface="Alice"/>
                <a:ea typeface="Alice"/>
                <a:cs typeface="Alice"/>
                <a:sym typeface="Alice"/>
              </a:defRPr>
            </a:lvl2pPr>
            <a:lvl3pPr lvl="2" algn="ctr" rtl="0">
              <a:spcBef>
                <a:spcPts val="0"/>
              </a:spcBef>
              <a:spcAft>
                <a:spcPts val="0"/>
              </a:spcAft>
              <a:buSzPts val="2400"/>
              <a:buFont typeface="Alice"/>
              <a:buNone/>
              <a:defRPr sz="3200" b="1">
                <a:latin typeface="Alice"/>
                <a:ea typeface="Alice"/>
                <a:cs typeface="Alice"/>
                <a:sym typeface="Alice"/>
              </a:defRPr>
            </a:lvl3pPr>
            <a:lvl4pPr lvl="3" algn="ctr" rtl="0">
              <a:spcBef>
                <a:spcPts val="0"/>
              </a:spcBef>
              <a:spcAft>
                <a:spcPts val="0"/>
              </a:spcAft>
              <a:buSzPts val="2400"/>
              <a:buFont typeface="Alice"/>
              <a:buNone/>
              <a:defRPr sz="3200" b="1">
                <a:latin typeface="Alice"/>
                <a:ea typeface="Alice"/>
                <a:cs typeface="Alice"/>
                <a:sym typeface="Alice"/>
              </a:defRPr>
            </a:lvl4pPr>
            <a:lvl5pPr lvl="4" algn="ctr" rtl="0">
              <a:spcBef>
                <a:spcPts val="0"/>
              </a:spcBef>
              <a:spcAft>
                <a:spcPts val="0"/>
              </a:spcAft>
              <a:buSzPts val="2400"/>
              <a:buFont typeface="Alice"/>
              <a:buNone/>
              <a:defRPr sz="3200" b="1">
                <a:latin typeface="Alice"/>
                <a:ea typeface="Alice"/>
                <a:cs typeface="Alice"/>
                <a:sym typeface="Alice"/>
              </a:defRPr>
            </a:lvl5pPr>
            <a:lvl6pPr lvl="5" algn="ctr" rtl="0">
              <a:spcBef>
                <a:spcPts val="0"/>
              </a:spcBef>
              <a:spcAft>
                <a:spcPts val="0"/>
              </a:spcAft>
              <a:buSzPts val="2400"/>
              <a:buFont typeface="Alice"/>
              <a:buNone/>
              <a:defRPr sz="3200" b="1">
                <a:latin typeface="Alice"/>
                <a:ea typeface="Alice"/>
                <a:cs typeface="Alice"/>
                <a:sym typeface="Alice"/>
              </a:defRPr>
            </a:lvl6pPr>
            <a:lvl7pPr lvl="6" algn="ctr" rtl="0">
              <a:spcBef>
                <a:spcPts val="0"/>
              </a:spcBef>
              <a:spcAft>
                <a:spcPts val="0"/>
              </a:spcAft>
              <a:buSzPts val="2400"/>
              <a:buFont typeface="Alice"/>
              <a:buNone/>
              <a:defRPr sz="3200" b="1">
                <a:latin typeface="Alice"/>
                <a:ea typeface="Alice"/>
                <a:cs typeface="Alice"/>
                <a:sym typeface="Alice"/>
              </a:defRPr>
            </a:lvl7pPr>
            <a:lvl8pPr lvl="7" algn="ctr" rtl="0">
              <a:spcBef>
                <a:spcPts val="0"/>
              </a:spcBef>
              <a:spcAft>
                <a:spcPts val="0"/>
              </a:spcAft>
              <a:buSzPts val="2400"/>
              <a:buFont typeface="Alice"/>
              <a:buNone/>
              <a:defRPr sz="3200" b="1">
                <a:latin typeface="Alice"/>
                <a:ea typeface="Alice"/>
                <a:cs typeface="Alice"/>
                <a:sym typeface="Alice"/>
              </a:defRPr>
            </a:lvl8pPr>
            <a:lvl9pPr lvl="8" algn="ctr" rtl="0">
              <a:spcBef>
                <a:spcPts val="0"/>
              </a:spcBef>
              <a:spcAft>
                <a:spcPts val="0"/>
              </a:spcAft>
              <a:buSzPts val="2400"/>
              <a:buFont typeface="Alice"/>
              <a:buNone/>
              <a:defRPr sz="3200" b="1">
                <a:latin typeface="Alice"/>
                <a:ea typeface="Alice"/>
                <a:cs typeface="Alice"/>
                <a:sym typeface="Alice"/>
              </a:defRPr>
            </a:lvl9pPr>
          </a:lstStyle>
          <a:p>
            <a:r>
              <a:rPr lang="en-US"/>
              <a:t>Click to edit Master title style</a:t>
            </a:r>
            <a:endParaRPr/>
          </a:p>
        </p:txBody>
      </p:sp>
      <p:sp>
        <p:nvSpPr>
          <p:cNvPr id="242" name="Google Shape;242;p40"/>
          <p:cNvSpPr txBox="1">
            <a:spLocks noGrp="1"/>
          </p:cNvSpPr>
          <p:nvPr>
            <p:ph type="subTitle" idx="7"/>
          </p:nvPr>
        </p:nvSpPr>
        <p:spPr>
          <a:xfrm>
            <a:off x="6216523" y="3895128"/>
            <a:ext cx="2386000" cy="896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a:t>Click to edit Master subtitle style</a:t>
            </a:r>
            <a:endParaRPr/>
          </a:p>
        </p:txBody>
      </p:sp>
      <p:sp>
        <p:nvSpPr>
          <p:cNvPr id="243" name="Google Shape;243;p40"/>
          <p:cNvSpPr txBox="1">
            <a:spLocks noGrp="1"/>
          </p:cNvSpPr>
          <p:nvPr>
            <p:ph type="title" idx="8"/>
          </p:nvPr>
        </p:nvSpPr>
        <p:spPr>
          <a:xfrm>
            <a:off x="3433633" y="603121"/>
            <a:ext cx="5324800" cy="85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1591450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3"/>
        <p:cNvGrpSpPr/>
        <p:nvPr/>
      </p:nvGrpSpPr>
      <p:grpSpPr>
        <a:xfrm>
          <a:off x="0" y="0"/>
          <a:ext cx="0" cy="0"/>
          <a:chOff x="0" y="0"/>
          <a:chExt cx="0" cy="0"/>
        </a:xfrm>
      </p:grpSpPr>
      <p:pic>
        <p:nvPicPr>
          <p:cNvPr id="24" name="Google Shape;24;p5"/>
          <p:cNvPicPr preferRelativeResize="0"/>
          <p:nvPr/>
        </p:nvPicPr>
        <p:blipFill rotWithShape="1">
          <a:blip r:embed="rId2">
            <a:alphaModFix/>
          </a:blip>
          <a:srcRect/>
          <a:stretch/>
        </p:blipFill>
        <p:spPr>
          <a:xfrm>
            <a:off x="-27533" y="-10634"/>
            <a:ext cx="12247065" cy="6879267"/>
          </a:xfrm>
          <a:prstGeom prst="rect">
            <a:avLst/>
          </a:prstGeom>
          <a:noFill/>
          <a:ln>
            <a:noFill/>
          </a:ln>
        </p:spPr>
      </p:pic>
      <p:sp>
        <p:nvSpPr>
          <p:cNvPr id="25" name="Google Shape;25;p5"/>
          <p:cNvSpPr txBox="1">
            <a:spLocks noGrp="1"/>
          </p:cNvSpPr>
          <p:nvPr>
            <p:ph type="subTitle" idx="1"/>
          </p:nvPr>
        </p:nvSpPr>
        <p:spPr>
          <a:xfrm>
            <a:off x="2427105" y="4520379"/>
            <a:ext cx="2850000" cy="558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500"/>
              <a:buFont typeface="Bebas Neue"/>
              <a:buNone/>
              <a:defRPr sz="3333">
                <a:solidFill>
                  <a:schemeClr val="dk1"/>
                </a:solidFill>
                <a:latin typeface="Alice"/>
                <a:ea typeface="Alice"/>
                <a:cs typeface="Alice"/>
                <a:sym typeface="Alice"/>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r>
              <a:rPr lang="en-US"/>
              <a:t>Click to edit Master subtitle style</a:t>
            </a:r>
            <a:endParaRPr/>
          </a:p>
        </p:txBody>
      </p:sp>
      <p:sp>
        <p:nvSpPr>
          <p:cNvPr id="26" name="Google Shape;26;p5"/>
          <p:cNvSpPr txBox="1">
            <a:spLocks noGrp="1"/>
          </p:cNvSpPr>
          <p:nvPr>
            <p:ph type="subTitle" idx="2"/>
          </p:nvPr>
        </p:nvSpPr>
        <p:spPr>
          <a:xfrm>
            <a:off x="6914872" y="4520379"/>
            <a:ext cx="2850000" cy="558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500"/>
              <a:buFont typeface="Bebas Neue"/>
              <a:buNone/>
              <a:defRPr sz="3333">
                <a:solidFill>
                  <a:schemeClr val="dk1"/>
                </a:solidFill>
                <a:latin typeface="Alice"/>
                <a:ea typeface="Alice"/>
                <a:cs typeface="Alice"/>
                <a:sym typeface="Alice"/>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r>
              <a:rPr lang="en-US"/>
              <a:t>Click to edit Master subtitle style</a:t>
            </a:r>
            <a:endParaRPr/>
          </a:p>
        </p:txBody>
      </p:sp>
      <p:sp>
        <p:nvSpPr>
          <p:cNvPr id="27" name="Google Shape;27;p5"/>
          <p:cNvSpPr txBox="1">
            <a:spLocks noGrp="1"/>
          </p:cNvSpPr>
          <p:nvPr>
            <p:ph type="subTitle" idx="3"/>
          </p:nvPr>
        </p:nvSpPr>
        <p:spPr>
          <a:xfrm>
            <a:off x="2214567" y="5134100"/>
            <a:ext cx="3062400" cy="951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8" name="Google Shape;28;p5"/>
          <p:cNvSpPr txBox="1">
            <a:spLocks noGrp="1"/>
          </p:cNvSpPr>
          <p:nvPr>
            <p:ph type="subTitle" idx="4"/>
          </p:nvPr>
        </p:nvSpPr>
        <p:spPr>
          <a:xfrm>
            <a:off x="6914867" y="5134100"/>
            <a:ext cx="3062400" cy="951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9" name="Google Shape;29;p5"/>
          <p:cNvSpPr txBox="1">
            <a:spLocks noGrp="1"/>
          </p:cNvSpPr>
          <p:nvPr>
            <p:ph type="title"/>
          </p:nvPr>
        </p:nvSpPr>
        <p:spPr>
          <a:xfrm>
            <a:off x="2944533" y="603121"/>
            <a:ext cx="6302800" cy="86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39095943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44"/>
        <p:cNvGrpSpPr/>
        <p:nvPr/>
      </p:nvGrpSpPr>
      <p:grpSpPr>
        <a:xfrm>
          <a:off x="0" y="0"/>
          <a:ext cx="0" cy="0"/>
          <a:chOff x="0" y="0"/>
          <a:chExt cx="0" cy="0"/>
        </a:xfrm>
      </p:grpSpPr>
      <p:pic>
        <p:nvPicPr>
          <p:cNvPr id="245" name="Google Shape;245;p41"/>
          <p:cNvPicPr preferRelativeResize="0"/>
          <p:nvPr/>
        </p:nvPicPr>
        <p:blipFill rotWithShape="1">
          <a:blip r:embed="rId2">
            <a:alphaModFix/>
          </a:blip>
          <a:srcRect t="89" b="99"/>
          <a:stretch/>
        </p:blipFill>
        <p:spPr>
          <a:xfrm rot="10800000">
            <a:off x="-50566" y="-21267"/>
            <a:ext cx="12293135" cy="6900533"/>
          </a:xfrm>
          <a:prstGeom prst="rect">
            <a:avLst/>
          </a:prstGeom>
          <a:noFill/>
          <a:ln>
            <a:noFill/>
          </a:ln>
        </p:spPr>
      </p:pic>
      <p:sp>
        <p:nvSpPr>
          <p:cNvPr id="246" name="Google Shape;246;p41"/>
          <p:cNvSpPr txBox="1">
            <a:spLocks noGrp="1"/>
          </p:cNvSpPr>
          <p:nvPr>
            <p:ph type="title"/>
          </p:nvPr>
        </p:nvSpPr>
        <p:spPr>
          <a:xfrm>
            <a:off x="1163200" y="2095867"/>
            <a:ext cx="2931200" cy="70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b="1">
                <a:latin typeface="Alice"/>
                <a:ea typeface="Alice"/>
                <a:cs typeface="Alice"/>
                <a:sym typeface="Alice"/>
              </a:defRPr>
            </a:lvl2pPr>
            <a:lvl3pPr lvl="2" algn="ctr" rtl="0">
              <a:spcBef>
                <a:spcPts val="0"/>
              </a:spcBef>
              <a:spcAft>
                <a:spcPts val="0"/>
              </a:spcAft>
              <a:buSzPts val="2400"/>
              <a:buFont typeface="Alice"/>
              <a:buNone/>
              <a:defRPr sz="3200" b="1">
                <a:latin typeface="Alice"/>
                <a:ea typeface="Alice"/>
                <a:cs typeface="Alice"/>
                <a:sym typeface="Alice"/>
              </a:defRPr>
            </a:lvl3pPr>
            <a:lvl4pPr lvl="3" algn="ctr" rtl="0">
              <a:spcBef>
                <a:spcPts val="0"/>
              </a:spcBef>
              <a:spcAft>
                <a:spcPts val="0"/>
              </a:spcAft>
              <a:buSzPts val="2400"/>
              <a:buFont typeface="Alice"/>
              <a:buNone/>
              <a:defRPr sz="3200" b="1">
                <a:latin typeface="Alice"/>
                <a:ea typeface="Alice"/>
                <a:cs typeface="Alice"/>
                <a:sym typeface="Alice"/>
              </a:defRPr>
            </a:lvl4pPr>
            <a:lvl5pPr lvl="4" algn="ctr" rtl="0">
              <a:spcBef>
                <a:spcPts val="0"/>
              </a:spcBef>
              <a:spcAft>
                <a:spcPts val="0"/>
              </a:spcAft>
              <a:buSzPts val="2400"/>
              <a:buFont typeface="Alice"/>
              <a:buNone/>
              <a:defRPr sz="3200" b="1">
                <a:latin typeface="Alice"/>
                <a:ea typeface="Alice"/>
                <a:cs typeface="Alice"/>
                <a:sym typeface="Alice"/>
              </a:defRPr>
            </a:lvl5pPr>
            <a:lvl6pPr lvl="5" algn="ctr" rtl="0">
              <a:spcBef>
                <a:spcPts val="0"/>
              </a:spcBef>
              <a:spcAft>
                <a:spcPts val="0"/>
              </a:spcAft>
              <a:buSzPts val="2400"/>
              <a:buFont typeface="Alice"/>
              <a:buNone/>
              <a:defRPr sz="3200" b="1">
                <a:latin typeface="Alice"/>
                <a:ea typeface="Alice"/>
                <a:cs typeface="Alice"/>
                <a:sym typeface="Alice"/>
              </a:defRPr>
            </a:lvl6pPr>
            <a:lvl7pPr lvl="6" algn="ctr" rtl="0">
              <a:spcBef>
                <a:spcPts val="0"/>
              </a:spcBef>
              <a:spcAft>
                <a:spcPts val="0"/>
              </a:spcAft>
              <a:buSzPts val="2400"/>
              <a:buFont typeface="Alice"/>
              <a:buNone/>
              <a:defRPr sz="3200" b="1">
                <a:latin typeface="Alice"/>
                <a:ea typeface="Alice"/>
                <a:cs typeface="Alice"/>
                <a:sym typeface="Alice"/>
              </a:defRPr>
            </a:lvl7pPr>
            <a:lvl8pPr lvl="7" algn="ctr" rtl="0">
              <a:spcBef>
                <a:spcPts val="0"/>
              </a:spcBef>
              <a:spcAft>
                <a:spcPts val="0"/>
              </a:spcAft>
              <a:buSzPts val="2400"/>
              <a:buFont typeface="Alice"/>
              <a:buNone/>
              <a:defRPr sz="3200" b="1">
                <a:latin typeface="Alice"/>
                <a:ea typeface="Alice"/>
                <a:cs typeface="Alice"/>
                <a:sym typeface="Alice"/>
              </a:defRPr>
            </a:lvl8pPr>
            <a:lvl9pPr lvl="8" algn="ctr" rtl="0">
              <a:spcBef>
                <a:spcPts val="0"/>
              </a:spcBef>
              <a:spcAft>
                <a:spcPts val="0"/>
              </a:spcAft>
              <a:buSzPts val="2400"/>
              <a:buFont typeface="Alice"/>
              <a:buNone/>
              <a:defRPr sz="3200" b="1">
                <a:latin typeface="Alice"/>
                <a:ea typeface="Alice"/>
                <a:cs typeface="Alice"/>
                <a:sym typeface="Alice"/>
              </a:defRPr>
            </a:lvl9pPr>
          </a:lstStyle>
          <a:p>
            <a:r>
              <a:rPr lang="en-US"/>
              <a:t>Click to edit Master title style</a:t>
            </a:r>
            <a:endParaRPr/>
          </a:p>
        </p:txBody>
      </p:sp>
      <p:sp>
        <p:nvSpPr>
          <p:cNvPr id="247" name="Google Shape;247;p41"/>
          <p:cNvSpPr txBox="1">
            <a:spLocks noGrp="1"/>
          </p:cNvSpPr>
          <p:nvPr>
            <p:ph type="subTitle" idx="1"/>
          </p:nvPr>
        </p:nvSpPr>
        <p:spPr>
          <a:xfrm>
            <a:off x="1163200" y="2705256"/>
            <a:ext cx="2931200" cy="646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a:t>Click to edit Master subtitle style</a:t>
            </a:r>
            <a:endParaRPr/>
          </a:p>
        </p:txBody>
      </p:sp>
      <p:sp>
        <p:nvSpPr>
          <p:cNvPr id="248" name="Google Shape;248;p41"/>
          <p:cNvSpPr txBox="1">
            <a:spLocks noGrp="1"/>
          </p:cNvSpPr>
          <p:nvPr>
            <p:ph type="title" idx="2"/>
          </p:nvPr>
        </p:nvSpPr>
        <p:spPr>
          <a:xfrm>
            <a:off x="4630400" y="2095867"/>
            <a:ext cx="2931200" cy="70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b="1">
                <a:latin typeface="Alice"/>
                <a:ea typeface="Alice"/>
                <a:cs typeface="Alice"/>
                <a:sym typeface="Alice"/>
              </a:defRPr>
            </a:lvl2pPr>
            <a:lvl3pPr lvl="2" algn="ctr" rtl="0">
              <a:spcBef>
                <a:spcPts val="0"/>
              </a:spcBef>
              <a:spcAft>
                <a:spcPts val="0"/>
              </a:spcAft>
              <a:buSzPts val="2400"/>
              <a:buFont typeface="Alice"/>
              <a:buNone/>
              <a:defRPr sz="3200" b="1">
                <a:latin typeface="Alice"/>
                <a:ea typeface="Alice"/>
                <a:cs typeface="Alice"/>
                <a:sym typeface="Alice"/>
              </a:defRPr>
            </a:lvl3pPr>
            <a:lvl4pPr lvl="3" algn="ctr" rtl="0">
              <a:spcBef>
                <a:spcPts val="0"/>
              </a:spcBef>
              <a:spcAft>
                <a:spcPts val="0"/>
              </a:spcAft>
              <a:buSzPts val="2400"/>
              <a:buFont typeface="Alice"/>
              <a:buNone/>
              <a:defRPr sz="3200" b="1">
                <a:latin typeface="Alice"/>
                <a:ea typeface="Alice"/>
                <a:cs typeface="Alice"/>
                <a:sym typeface="Alice"/>
              </a:defRPr>
            </a:lvl4pPr>
            <a:lvl5pPr lvl="4" algn="ctr" rtl="0">
              <a:spcBef>
                <a:spcPts val="0"/>
              </a:spcBef>
              <a:spcAft>
                <a:spcPts val="0"/>
              </a:spcAft>
              <a:buSzPts val="2400"/>
              <a:buFont typeface="Alice"/>
              <a:buNone/>
              <a:defRPr sz="3200" b="1">
                <a:latin typeface="Alice"/>
                <a:ea typeface="Alice"/>
                <a:cs typeface="Alice"/>
                <a:sym typeface="Alice"/>
              </a:defRPr>
            </a:lvl5pPr>
            <a:lvl6pPr lvl="5" algn="ctr" rtl="0">
              <a:spcBef>
                <a:spcPts val="0"/>
              </a:spcBef>
              <a:spcAft>
                <a:spcPts val="0"/>
              </a:spcAft>
              <a:buSzPts val="2400"/>
              <a:buFont typeface="Alice"/>
              <a:buNone/>
              <a:defRPr sz="3200" b="1">
                <a:latin typeface="Alice"/>
                <a:ea typeface="Alice"/>
                <a:cs typeface="Alice"/>
                <a:sym typeface="Alice"/>
              </a:defRPr>
            </a:lvl6pPr>
            <a:lvl7pPr lvl="6" algn="ctr" rtl="0">
              <a:spcBef>
                <a:spcPts val="0"/>
              </a:spcBef>
              <a:spcAft>
                <a:spcPts val="0"/>
              </a:spcAft>
              <a:buSzPts val="2400"/>
              <a:buFont typeface="Alice"/>
              <a:buNone/>
              <a:defRPr sz="3200" b="1">
                <a:latin typeface="Alice"/>
                <a:ea typeface="Alice"/>
                <a:cs typeface="Alice"/>
                <a:sym typeface="Alice"/>
              </a:defRPr>
            </a:lvl7pPr>
            <a:lvl8pPr lvl="7" algn="ctr" rtl="0">
              <a:spcBef>
                <a:spcPts val="0"/>
              </a:spcBef>
              <a:spcAft>
                <a:spcPts val="0"/>
              </a:spcAft>
              <a:buSzPts val="2400"/>
              <a:buFont typeface="Alice"/>
              <a:buNone/>
              <a:defRPr sz="3200" b="1">
                <a:latin typeface="Alice"/>
                <a:ea typeface="Alice"/>
                <a:cs typeface="Alice"/>
                <a:sym typeface="Alice"/>
              </a:defRPr>
            </a:lvl8pPr>
            <a:lvl9pPr lvl="8" algn="ctr" rtl="0">
              <a:spcBef>
                <a:spcPts val="0"/>
              </a:spcBef>
              <a:spcAft>
                <a:spcPts val="0"/>
              </a:spcAft>
              <a:buSzPts val="2400"/>
              <a:buFont typeface="Alice"/>
              <a:buNone/>
              <a:defRPr sz="3200" b="1">
                <a:latin typeface="Alice"/>
                <a:ea typeface="Alice"/>
                <a:cs typeface="Alice"/>
                <a:sym typeface="Alice"/>
              </a:defRPr>
            </a:lvl9pPr>
          </a:lstStyle>
          <a:p>
            <a:r>
              <a:rPr lang="en-US"/>
              <a:t>Click to edit Master title style</a:t>
            </a:r>
            <a:endParaRPr/>
          </a:p>
        </p:txBody>
      </p:sp>
      <p:sp>
        <p:nvSpPr>
          <p:cNvPr id="249" name="Google Shape;249;p41"/>
          <p:cNvSpPr txBox="1">
            <a:spLocks noGrp="1"/>
          </p:cNvSpPr>
          <p:nvPr>
            <p:ph type="subTitle" idx="3"/>
          </p:nvPr>
        </p:nvSpPr>
        <p:spPr>
          <a:xfrm>
            <a:off x="4630400" y="2705256"/>
            <a:ext cx="2931200" cy="646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a:t>Click to edit Master subtitle style</a:t>
            </a:r>
            <a:endParaRPr/>
          </a:p>
        </p:txBody>
      </p:sp>
      <p:sp>
        <p:nvSpPr>
          <p:cNvPr id="250" name="Google Shape;250;p41"/>
          <p:cNvSpPr txBox="1">
            <a:spLocks noGrp="1"/>
          </p:cNvSpPr>
          <p:nvPr>
            <p:ph type="title" idx="4"/>
          </p:nvPr>
        </p:nvSpPr>
        <p:spPr>
          <a:xfrm>
            <a:off x="1163200" y="4007067"/>
            <a:ext cx="2931200" cy="70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b="1">
                <a:latin typeface="Alice"/>
                <a:ea typeface="Alice"/>
                <a:cs typeface="Alice"/>
                <a:sym typeface="Alice"/>
              </a:defRPr>
            </a:lvl2pPr>
            <a:lvl3pPr lvl="2" algn="ctr" rtl="0">
              <a:spcBef>
                <a:spcPts val="0"/>
              </a:spcBef>
              <a:spcAft>
                <a:spcPts val="0"/>
              </a:spcAft>
              <a:buSzPts val="2400"/>
              <a:buFont typeface="Alice"/>
              <a:buNone/>
              <a:defRPr sz="3200" b="1">
                <a:latin typeface="Alice"/>
                <a:ea typeface="Alice"/>
                <a:cs typeface="Alice"/>
                <a:sym typeface="Alice"/>
              </a:defRPr>
            </a:lvl3pPr>
            <a:lvl4pPr lvl="3" algn="ctr" rtl="0">
              <a:spcBef>
                <a:spcPts val="0"/>
              </a:spcBef>
              <a:spcAft>
                <a:spcPts val="0"/>
              </a:spcAft>
              <a:buSzPts val="2400"/>
              <a:buFont typeface="Alice"/>
              <a:buNone/>
              <a:defRPr sz="3200" b="1">
                <a:latin typeface="Alice"/>
                <a:ea typeface="Alice"/>
                <a:cs typeface="Alice"/>
                <a:sym typeface="Alice"/>
              </a:defRPr>
            </a:lvl4pPr>
            <a:lvl5pPr lvl="4" algn="ctr" rtl="0">
              <a:spcBef>
                <a:spcPts val="0"/>
              </a:spcBef>
              <a:spcAft>
                <a:spcPts val="0"/>
              </a:spcAft>
              <a:buSzPts val="2400"/>
              <a:buFont typeface="Alice"/>
              <a:buNone/>
              <a:defRPr sz="3200" b="1">
                <a:latin typeface="Alice"/>
                <a:ea typeface="Alice"/>
                <a:cs typeface="Alice"/>
                <a:sym typeface="Alice"/>
              </a:defRPr>
            </a:lvl5pPr>
            <a:lvl6pPr lvl="5" algn="ctr" rtl="0">
              <a:spcBef>
                <a:spcPts val="0"/>
              </a:spcBef>
              <a:spcAft>
                <a:spcPts val="0"/>
              </a:spcAft>
              <a:buSzPts val="2400"/>
              <a:buFont typeface="Alice"/>
              <a:buNone/>
              <a:defRPr sz="3200" b="1">
                <a:latin typeface="Alice"/>
                <a:ea typeface="Alice"/>
                <a:cs typeface="Alice"/>
                <a:sym typeface="Alice"/>
              </a:defRPr>
            </a:lvl6pPr>
            <a:lvl7pPr lvl="6" algn="ctr" rtl="0">
              <a:spcBef>
                <a:spcPts val="0"/>
              </a:spcBef>
              <a:spcAft>
                <a:spcPts val="0"/>
              </a:spcAft>
              <a:buSzPts val="2400"/>
              <a:buFont typeface="Alice"/>
              <a:buNone/>
              <a:defRPr sz="3200" b="1">
                <a:latin typeface="Alice"/>
                <a:ea typeface="Alice"/>
                <a:cs typeface="Alice"/>
                <a:sym typeface="Alice"/>
              </a:defRPr>
            </a:lvl7pPr>
            <a:lvl8pPr lvl="7" algn="ctr" rtl="0">
              <a:spcBef>
                <a:spcPts val="0"/>
              </a:spcBef>
              <a:spcAft>
                <a:spcPts val="0"/>
              </a:spcAft>
              <a:buSzPts val="2400"/>
              <a:buFont typeface="Alice"/>
              <a:buNone/>
              <a:defRPr sz="3200" b="1">
                <a:latin typeface="Alice"/>
                <a:ea typeface="Alice"/>
                <a:cs typeface="Alice"/>
                <a:sym typeface="Alice"/>
              </a:defRPr>
            </a:lvl8pPr>
            <a:lvl9pPr lvl="8" algn="ctr" rtl="0">
              <a:spcBef>
                <a:spcPts val="0"/>
              </a:spcBef>
              <a:spcAft>
                <a:spcPts val="0"/>
              </a:spcAft>
              <a:buSzPts val="2400"/>
              <a:buFont typeface="Alice"/>
              <a:buNone/>
              <a:defRPr sz="3200" b="1">
                <a:latin typeface="Alice"/>
                <a:ea typeface="Alice"/>
                <a:cs typeface="Alice"/>
                <a:sym typeface="Alice"/>
              </a:defRPr>
            </a:lvl9pPr>
          </a:lstStyle>
          <a:p>
            <a:r>
              <a:rPr lang="en-US"/>
              <a:t>Click to edit Master title style</a:t>
            </a:r>
            <a:endParaRPr/>
          </a:p>
        </p:txBody>
      </p:sp>
      <p:sp>
        <p:nvSpPr>
          <p:cNvPr id="251" name="Google Shape;251;p41"/>
          <p:cNvSpPr txBox="1">
            <a:spLocks noGrp="1"/>
          </p:cNvSpPr>
          <p:nvPr>
            <p:ph type="subTitle" idx="5"/>
          </p:nvPr>
        </p:nvSpPr>
        <p:spPr>
          <a:xfrm>
            <a:off x="1163200" y="4631735"/>
            <a:ext cx="2931200" cy="646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a:t>Click to edit Master subtitle style</a:t>
            </a:r>
            <a:endParaRPr/>
          </a:p>
        </p:txBody>
      </p:sp>
      <p:sp>
        <p:nvSpPr>
          <p:cNvPr id="252" name="Google Shape;252;p41"/>
          <p:cNvSpPr txBox="1">
            <a:spLocks noGrp="1"/>
          </p:cNvSpPr>
          <p:nvPr>
            <p:ph type="title" idx="6"/>
          </p:nvPr>
        </p:nvSpPr>
        <p:spPr>
          <a:xfrm>
            <a:off x="4630400" y="4007067"/>
            <a:ext cx="2931200" cy="70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b="1">
                <a:latin typeface="Alice"/>
                <a:ea typeface="Alice"/>
                <a:cs typeface="Alice"/>
                <a:sym typeface="Alice"/>
              </a:defRPr>
            </a:lvl2pPr>
            <a:lvl3pPr lvl="2" algn="ctr" rtl="0">
              <a:spcBef>
                <a:spcPts val="0"/>
              </a:spcBef>
              <a:spcAft>
                <a:spcPts val="0"/>
              </a:spcAft>
              <a:buSzPts val="2400"/>
              <a:buFont typeface="Alice"/>
              <a:buNone/>
              <a:defRPr sz="3200" b="1">
                <a:latin typeface="Alice"/>
                <a:ea typeface="Alice"/>
                <a:cs typeface="Alice"/>
                <a:sym typeface="Alice"/>
              </a:defRPr>
            </a:lvl3pPr>
            <a:lvl4pPr lvl="3" algn="ctr" rtl="0">
              <a:spcBef>
                <a:spcPts val="0"/>
              </a:spcBef>
              <a:spcAft>
                <a:spcPts val="0"/>
              </a:spcAft>
              <a:buSzPts val="2400"/>
              <a:buFont typeface="Alice"/>
              <a:buNone/>
              <a:defRPr sz="3200" b="1">
                <a:latin typeface="Alice"/>
                <a:ea typeface="Alice"/>
                <a:cs typeface="Alice"/>
                <a:sym typeface="Alice"/>
              </a:defRPr>
            </a:lvl4pPr>
            <a:lvl5pPr lvl="4" algn="ctr" rtl="0">
              <a:spcBef>
                <a:spcPts val="0"/>
              </a:spcBef>
              <a:spcAft>
                <a:spcPts val="0"/>
              </a:spcAft>
              <a:buSzPts val="2400"/>
              <a:buFont typeface="Alice"/>
              <a:buNone/>
              <a:defRPr sz="3200" b="1">
                <a:latin typeface="Alice"/>
                <a:ea typeface="Alice"/>
                <a:cs typeface="Alice"/>
                <a:sym typeface="Alice"/>
              </a:defRPr>
            </a:lvl5pPr>
            <a:lvl6pPr lvl="5" algn="ctr" rtl="0">
              <a:spcBef>
                <a:spcPts val="0"/>
              </a:spcBef>
              <a:spcAft>
                <a:spcPts val="0"/>
              </a:spcAft>
              <a:buSzPts val="2400"/>
              <a:buFont typeface="Alice"/>
              <a:buNone/>
              <a:defRPr sz="3200" b="1">
                <a:latin typeface="Alice"/>
                <a:ea typeface="Alice"/>
                <a:cs typeface="Alice"/>
                <a:sym typeface="Alice"/>
              </a:defRPr>
            </a:lvl6pPr>
            <a:lvl7pPr lvl="6" algn="ctr" rtl="0">
              <a:spcBef>
                <a:spcPts val="0"/>
              </a:spcBef>
              <a:spcAft>
                <a:spcPts val="0"/>
              </a:spcAft>
              <a:buSzPts val="2400"/>
              <a:buFont typeface="Alice"/>
              <a:buNone/>
              <a:defRPr sz="3200" b="1">
                <a:latin typeface="Alice"/>
                <a:ea typeface="Alice"/>
                <a:cs typeface="Alice"/>
                <a:sym typeface="Alice"/>
              </a:defRPr>
            </a:lvl7pPr>
            <a:lvl8pPr lvl="7" algn="ctr" rtl="0">
              <a:spcBef>
                <a:spcPts val="0"/>
              </a:spcBef>
              <a:spcAft>
                <a:spcPts val="0"/>
              </a:spcAft>
              <a:buSzPts val="2400"/>
              <a:buFont typeface="Alice"/>
              <a:buNone/>
              <a:defRPr sz="3200" b="1">
                <a:latin typeface="Alice"/>
                <a:ea typeface="Alice"/>
                <a:cs typeface="Alice"/>
                <a:sym typeface="Alice"/>
              </a:defRPr>
            </a:lvl8pPr>
            <a:lvl9pPr lvl="8" algn="ctr" rtl="0">
              <a:spcBef>
                <a:spcPts val="0"/>
              </a:spcBef>
              <a:spcAft>
                <a:spcPts val="0"/>
              </a:spcAft>
              <a:buSzPts val="2400"/>
              <a:buFont typeface="Alice"/>
              <a:buNone/>
              <a:defRPr sz="3200" b="1">
                <a:latin typeface="Alice"/>
                <a:ea typeface="Alice"/>
                <a:cs typeface="Alice"/>
                <a:sym typeface="Alice"/>
              </a:defRPr>
            </a:lvl9pPr>
          </a:lstStyle>
          <a:p>
            <a:r>
              <a:rPr lang="en-US"/>
              <a:t>Click to edit Master title style</a:t>
            </a:r>
            <a:endParaRPr/>
          </a:p>
        </p:txBody>
      </p:sp>
      <p:sp>
        <p:nvSpPr>
          <p:cNvPr id="253" name="Google Shape;253;p41"/>
          <p:cNvSpPr txBox="1">
            <a:spLocks noGrp="1"/>
          </p:cNvSpPr>
          <p:nvPr>
            <p:ph type="subTitle" idx="7"/>
          </p:nvPr>
        </p:nvSpPr>
        <p:spPr>
          <a:xfrm>
            <a:off x="4630400" y="4631735"/>
            <a:ext cx="2931200" cy="646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a:t>Click to edit Master subtitle style</a:t>
            </a:r>
            <a:endParaRPr/>
          </a:p>
        </p:txBody>
      </p:sp>
      <p:sp>
        <p:nvSpPr>
          <p:cNvPr id="254" name="Google Shape;254;p41"/>
          <p:cNvSpPr txBox="1">
            <a:spLocks noGrp="1"/>
          </p:cNvSpPr>
          <p:nvPr>
            <p:ph type="title" idx="8"/>
          </p:nvPr>
        </p:nvSpPr>
        <p:spPr>
          <a:xfrm>
            <a:off x="8097600" y="2095867"/>
            <a:ext cx="2931200" cy="70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b="1">
                <a:latin typeface="Alice"/>
                <a:ea typeface="Alice"/>
                <a:cs typeface="Alice"/>
                <a:sym typeface="Alice"/>
              </a:defRPr>
            </a:lvl2pPr>
            <a:lvl3pPr lvl="2" algn="ctr" rtl="0">
              <a:spcBef>
                <a:spcPts val="0"/>
              </a:spcBef>
              <a:spcAft>
                <a:spcPts val="0"/>
              </a:spcAft>
              <a:buSzPts val="2400"/>
              <a:buFont typeface="Alice"/>
              <a:buNone/>
              <a:defRPr sz="3200" b="1">
                <a:latin typeface="Alice"/>
                <a:ea typeface="Alice"/>
                <a:cs typeface="Alice"/>
                <a:sym typeface="Alice"/>
              </a:defRPr>
            </a:lvl3pPr>
            <a:lvl4pPr lvl="3" algn="ctr" rtl="0">
              <a:spcBef>
                <a:spcPts val="0"/>
              </a:spcBef>
              <a:spcAft>
                <a:spcPts val="0"/>
              </a:spcAft>
              <a:buSzPts val="2400"/>
              <a:buFont typeface="Alice"/>
              <a:buNone/>
              <a:defRPr sz="3200" b="1">
                <a:latin typeface="Alice"/>
                <a:ea typeface="Alice"/>
                <a:cs typeface="Alice"/>
                <a:sym typeface="Alice"/>
              </a:defRPr>
            </a:lvl4pPr>
            <a:lvl5pPr lvl="4" algn="ctr" rtl="0">
              <a:spcBef>
                <a:spcPts val="0"/>
              </a:spcBef>
              <a:spcAft>
                <a:spcPts val="0"/>
              </a:spcAft>
              <a:buSzPts val="2400"/>
              <a:buFont typeface="Alice"/>
              <a:buNone/>
              <a:defRPr sz="3200" b="1">
                <a:latin typeface="Alice"/>
                <a:ea typeface="Alice"/>
                <a:cs typeface="Alice"/>
                <a:sym typeface="Alice"/>
              </a:defRPr>
            </a:lvl5pPr>
            <a:lvl6pPr lvl="5" algn="ctr" rtl="0">
              <a:spcBef>
                <a:spcPts val="0"/>
              </a:spcBef>
              <a:spcAft>
                <a:spcPts val="0"/>
              </a:spcAft>
              <a:buSzPts val="2400"/>
              <a:buFont typeface="Alice"/>
              <a:buNone/>
              <a:defRPr sz="3200" b="1">
                <a:latin typeface="Alice"/>
                <a:ea typeface="Alice"/>
                <a:cs typeface="Alice"/>
                <a:sym typeface="Alice"/>
              </a:defRPr>
            </a:lvl6pPr>
            <a:lvl7pPr lvl="6" algn="ctr" rtl="0">
              <a:spcBef>
                <a:spcPts val="0"/>
              </a:spcBef>
              <a:spcAft>
                <a:spcPts val="0"/>
              </a:spcAft>
              <a:buSzPts val="2400"/>
              <a:buFont typeface="Alice"/>
              <a:buNone/>
              <a:defRPr sz="3200" b="1">
                <a:latin typeface="Alice"/>
                <a:ea typeface="Alice"/>
                <a:cs typeface="Alice"/>
                <a:sym typeface="Alice"/>
              </a:defRPr>
            </a:lvl7pPr>
            <a:lvl8pPr lvl="7" algn="ctr" rtl="0">
              <a:spcBef>
                <a:spcPts val="0"/>
              </a:spcBef>
              <a:spcAft>
                <a:spcPts val="0"/>
              </a:spcAft>
              <a:buSzPts val="2400"/>
              <a:buFont typeface="Alice"/>
              <a:buNone/>
              <a:defRPr sz="3200" b="1">
                <a:latin typeface="Alice"/>
                <a:ea typeface="Alice"/>
                <a:cs typeface="Alice"/>
                <a:sym typeface="Alice"/>
              </a:defRPr>
            </a:lvl8pPr>
            <a:lvl9pPr lvl="8" algn="ctr" rtl="0">
              <a:spcBef>
                <a:spcPts val="0"/>
              </a:spcBef>
              <a:spcAft>
                <a:spcPts val="0"/>
              </a:spcAft>
              <a:buSzPts val="2400"/>
              <a:buFont typeface="Alice"/>
              <a:buNone/>
              <a:defRPr sz="3200" b="1">
                <a:latin typeface="Alice"/>
                <a:ea typeface="Alice"/>
                <a:cs typeface="Alice"/>
                <a:sym typeface="Alice"/>
              </a:defRPr>
            </a:lvl9pPr>
          </a:lstStyle>
          <a:p>
            <a:r>
              <a:rPr lang="en-US"/>
              <a:t>Click to edit Master title style</a:t>
            </a:r>
            <a:endParaRPr/>
          </a:p>
        </p:txBody>
      </p:sp>
      <p:sp>
        <p:nvSpPr>
          <p:cNvPr id="255" name="Google Shape;255;p41"/>
          <p:cNvSpPr txBox="1">
            <a:spLocks noGrp="1"/>
          </p:cNvSpPr>
          <p:nvPr>
            <p:ph type="subTitle" idx="9"/>
          </p:nvPr>
        </p:nvSpPr>
        <p:spPr>
          <a:xfrm>
            <a:off x="8097600" y="2705256"/>
            <a:ext cx="2931200" cy="646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a:t>Click to edit Master subtitle style</a:t>
            </a:r>
            <a:endParaRPr/>
          </a:p>
        </p:txBody>
      </p:sp>
      <p:sp>
        <p:nvSpPr>
          <p:cNvPr id="256" name="Google Shape;256;p41"/>
          <p:cNvSpPr txBox="1">
            <a:spLocks noGrp="1"/>
          </p:cNvSpPr>
          <p:nvPr>
            <p:ph type="title" idx="13"/>
          </p:nvPr>
        </p:nvSpPr>
        <p:spPr>
          <a:xfrm>
            <a:off x="8097600" y="4007067"/>
            <a:ext cx="2931200" cy="70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b="1">
                <a:latin typeface="Alice"/>
                <a:ea typeface="Alice"/>
                <a:cs typeface="Alice"/>
                <a:sym typeface="Alice"/>
              </a:defRPr>
            </a:lvl2pPr>
            <a:lvl3pPr lvl="2" algn="ctr" rtl="0">
              <a:spcBef>
                <a:spcPts val="0"/>
              </a:spcBef>
              <a:spcAft>
                <a:spcPts val="0"/>
              </a:spcAft>
              <a:buSzPts val="2400"/>
              <a:buFont typeface="Alice"/>
              <a:buNone/>
              <a:defRPr sz="3200" b="1">
                <a:latin typeface="Alice"/>
                <a:ea typeface="Alice"/>
                <a:cs typeface="Alice"/>
                <a:sym typeface="Alice"/>
              </a:defRPr>
            </a:lvl3pPr>
            <a:lvl4pPr lvl="3" algn="ctr" rtl="0">
              <a:spcBef>
                <a:spcPts val="0"/>
              </a:spcBef>
              <a:spcAft>
                <a:spcPts val="0"/>
              </a:spcAft>
              <a:buSzPts val="2400"/>
              <a:buFont typeface="Alice"/>
              <a:buNone/>
              <a:defRPr sz="3200" b="1">
                <a:latin typeface="Alice"/>
                <a:ea typeface="Alice"/>
                <a:cs typeface="Alice"/>
                <a:sym typeface="Alice"/>
              </a:defRPr>
            </a:lvl4pPr>
            <a:lvl5pPr lvl="4" algn="ctr" rtl="0">
              <a:spcBef>
                <a:spcPts val="0"/>
              </a:spcBef>
              <a:spcAft>
                <a:spcPts val="0"/>
              </a:spcAft>
              <a:buSzPts val="2400"/>
              <a:buFont typeface="Alice"/>
              <a:buNone/>
              <a:defRPr sz="3200" b="1">
                <a:latin typeface="Alice"/>
                <a:ea typeface="Alice"/>
                <a:cs typeface="Alice"/>
                <a:sym typeface="Alice"/>
              </a:defRPr>
            </a:lvl5pPr>
            <a:lvl6pPr lvl="5" algn="ctr" rtl="0">
              <a:spcBef>
                <a:spcPts val="0"/>
              </a:spcBef>
              <a:spcAft>
                <a:spcPts val="0"/>
              </a:spcAft>
              <a:buSzPts val="2400"/>
              <a:buFont typeface="Alice"/>
              <a:buNone/>
              <a:defRPr sz="3200" b="1">
                <a:latin typeface="Alice"/>
                <a:ea typeface="Alice"/>
                <a:cs typeface="Alice"/>
                <a:sym typeface="Alice"/>
              </a:defRPr>
            </a:lvl6pPr>
            <a:lvl7pPr lvl="6" algn="ctr" rtl="0">
              <a:spcBef>
                <a:spcPts val="0"/>
              </a:spcBef>
              <a:spcAft>
                <a:spcPts val="0"/>
              </a:spcAft>
              <a:buSzPts val="2400"/>
              <a:buFont typeface="Alice"/>
              <a:buNone/>
              <a:defRPr sz="3200" b="1">
                <a:latin typeface="Alice"/>
                <a:ea typeface="Alice"/>
                <a:cs typeface="Alice"/>
                <a:sym typeface="Alice"/>
              </a:defRPr>
            </a:lvl7pPr>
            <a:lvl8pPr lvl="7" algn="ctr" rtl="0">
              <a:spcBef>
                <a:spcPts val="0"/>
              </a:spcBef>
              <a:spcAft>
                <a:spcPts val="0"/>
              </a:spcAft>
              <a:buSzPts val="2400"/>
              <a:buFont typeface="Alice"/>
              <a:buNone/>
              <a:defRPr sz="3200" b="1">
                <a:latin typeface="Alice"/>
                <a:ea typeface="Alice"/>
                <a:cs typeface="Alice"/>
                <a:sym typeface="Alice"/>
              </a:defRPr>
            </a:lvl8pPr>
            <a:lvl9pPr lvl="8" algn="ctr" rtl="0">
              <a:spcBef>
                <a:spcPts val="0"/>
              </a:spcBef>
              <a:spcAft>
                <a:spcPts val="0"/>
              </a:spcAft>
              <a:buSzPts val="2400"/>
              <a:buFont typeface="Alice"/>
              <a:buNone/>
              <a:defRPr sz="3200" b="1">
                <a:latin typeface="Alice"/>
                <a:ea typeface="Alice"/>
                <a:cs typeface="Alice"/>
                <a:sym typeface="Alice"/>
              </a:defRPr>
            </a:lvl9pPr>
          </a:lstStyle>
          <a:p>
            <a:r>
              <a:rPr lang="en-US"/>
              <a:t>Click to edit Master title style</a:t>
            </a:r>
            <a:endParaRPr/>
          </a:p>
        </p:txBody>
      </p:sp>
      <p:sp>
        <p:nvSpPr>
          <p:cNvPr id="257" name="Google Shape;257;p41"/>
          <p:cNvSpPr txBox="1">
            <a:spLocks noGrp="1"/>
          </p:cNvSpPr>
          <p:nvPr>
            <p:ph type="subTitle" idx="14"/>
          </p:nvPr>
        </p:nvSpPr>
        <p:spPr>
          <a:xfrm>
            <a:off x="8097600" y="4631735"/>
            <a:ext cx="2931200" cy="646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a:t>Click to edit Master subtitle style</a:t>
            </a:r>
            <a:endParaRPr/>
          </a:p>
        </p:txBody>
      </p:sp>
      <p:sp>
        <p:nvSpPr>
          <p:cNvPr id="258" name="Google Shape;258;p41"/>
          <p:cNvSpPr txBox="1">
            <a:spLocks noGrp="1"/>
          </p:cNvSpPr>
          <p:nvPr>
            <p:ph type="title" idx="15"/>
          </p:nvPr>
        </p:nvSpPr>
        <p:spPr>
          <a:xfrm>
            <a:off x="3531600" y="603121"/>
            <a:ext cx="5128800" cy="79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39247093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spTree>
      <p:nvGrpSpPr>
        <p:cNvPr id="1" name="Shape 259"/>
        <p:cNvGrpSpPr/>
        <p:nvPr/>
      </p:nvGrpSpPr>
      <p:grpSpPr>
        <a:xfrm>
          <a:off x="0" y="0"/>
          <a:ext cx="0" cy="0"/>
          <a:chOff x="0" y="0"/>
          <a:chExt cx="0" cy="0"/>
        </a:xfrm>
      </p:grpSpPr>
      <p:pic>
        <p:nvPicPr>
          <p:cNvPr id="260" name="Google Shape;260;p42"/>
          <p:cNvPicPr preferRelativeResize="0"/>
          <p:nvPr/>
        </p:nvPicPr>
        <p:blipFill rotWithShape="1">
          <a:blip r:embed="rId2">
            <a:alphaModFix/>
          </a:blip>
          <a:srcRect t="89" b="99"/>
          <a:stretch/>
        </p:blipFill>
        <p:spPr>
          <a:xfrm>
            <a:off x="-50566" y="-21267"/>
            <a:ext cx="12293135" cy="6900533"/>
          </a:xfrm>
          <a:prstGeom prst="rect">
            <a:avLst/>
          </a:prstGeom>
          <a:noFill/>
          <a:ln>
            <a:noFill/>
          </a:ln>
        </p:spPr>
      </p:pic>
      <p:sp>
        <p:nvSpPr>
          <p:cNvPr id="261" name="Google Shape;261;p42"/>
          <p:cNvSpPr txBox="1">
            <a:spLocks noGrp="1"/>
          </p:cNvSpPr>
          <p:nvPr>
            <p:ph type="title"/>
          </p:nvPr>
        </p:nvSpPr>
        <p:spPr>
          <a:xfrm>
            <a:off x="1163200" y="1892667"/>
            <a:ext cx="2931200" cy="70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b="1">
                <a:latin typeface="Alice"/>
                <a:ea typeface="Alice"/>
                <a:cs typeface="Alice"/>
                <a:sym typeface="Alice"/>
              </a:defRPr>
            </a:lvl2pPr>
            <a:lvl3pPr lvl="2" algn="ctr" rtl="0">
              <a:spcBef>
                <a:spcPts val="0"/>
              </a:spcBef>
              <a:spcAft>
                <a:spcPts val="0"/>
              </a:spcAft>
              <a:buSzPts val="2400"/>
              <a:buFont typeface="Alice"/>
              <a:buNone/>
              <a:defRPr sz="3200" b="1">
                <a:latin typeface="Alice"/>
                <a:ea typeface="Alice"/>
                <a:cs typeface="Alice"/>
                <a:sym typeface="Alice"/>
              </a:defRPr>
            </a:lvl3pPr>
            <a:lvl4pPr lvl="3" algn="ctr" rtl="0">
              <a:spcBef>
                <a:spcPts val="0"/>
              </a:spcBef>
              <a:spcAft>
                <a:spcPts val="0"/>
              </a:spcAft>
              <a:buSzPts val="2400"/>
              <a:buFont typeface="Alice"/>
              <a:buNone/>
              <a:defRPr sz="3200" b="1">
                <a:latin typeface="Alice"/>
                <a:ea typeface="Alice"/>
                <a:cs typeface="Alice"/>
                <a:sym typeface="Alice"/>
              </a:defRPr>
            </a:lvl4pPr>
            <a:lvl5pPr lvl="4" algn="ctr" rtl="0">
              <a:spcBef>
                <a:spcPts val="0"/>
              </a:spcBef>
              <a:spcAft>
                <a:spcPts val="0"/>
              </a:spcAft>
              <a:buSzPts val="2400"/>
              <a:buFont typeface="Alice"/>
              <a:buNone/>
              <a:defRPr sz="3200" b="1">
                <a:latin typeface="Alice"/>
                <a:ea typeface="Alice"/>
                <a:cs typeface="Alice"/>
                <a:sym typeface="Alice"/>
              </a:defRPr>
            </a:lvl5pPr>
            <a:lvl6pPr lvl="5" algn="ctr" rtl="0">
              <a:spcBef>
                <a:spcPts val="0"/>
              </a:spcBef>
              <a:spcAft>
                <a:spcPts val="0"/>
              </a:spcAft>
              <a:buSzPts val="2400"/>
              <a:buFont typeface="Alice"/>
              <a:buNone/>
              <a:defRPr sz="3200" b="1">
                <a:latin typeface="Alice"/>
                <a:ea typeface="Alice"/>
                <a:cs typeface="Alice"/>
                <a:sym typeface="Alice"/>
              </a:defRPr>
            </a:lvl6pPr>
            <a:lvl7pPr lvl="6" algn="ctr" rtl="0">
              <a:spcBef>
                <a:spcPts val="0"/>
              </a:spcBef>
              <a:spcAft>
                <a:spcPts val="0"/>
              </a:spcAft>
              <a:buSzPts val="2400"/>
              <a:buFont typeface="Alice"/>
              <a:buNone/>
              <a:defRPr sz="3200" b="1">
                <a:latin typeface="Alice"/>
                <a:ea typeface="Alice"/>
                <a:cs typeface="Alice"/>
                <a:sym typeface="Alice"/>
              </a:defRPr>
            </a:lvl7pPr>
            <a:lvl8pPr lvl="7" algn="ctr" rtl="0">
              <a:spcBef>
                <a:spcPts val="0"/>
              </a:spcBef>
              <a:spcAft>
                <a:spcPts val="0"/>
              </a:spcAft>
              <a:buSzPts val="2400"/>
              <a:buFont typeface="Alice"/>
              <a:buNone/>
              <a:defRPr sz="3200" b="1">
                <a:latin typeface="Alice"/>
                <a:ea typeface="Alice"/>
                <a:cs typeface="Alice"/>
                <a:sym typeface="Alice"/>
              </a:defRPr>
            </a:lvl8pPr>
            <a:lvl9pPr lvl="8" algn="ctr" rtl="0">
              <a:spcBef>
                <a:spcPts val="0"/>
              </a:spcBef>
              <a:spcAft>
                <a:spcPts val="0"/>
              </a:spcAft>
              <a:buSzPts val="2400"/>
              <a:buFont typeface="Alice"/>
              <a:buNone/>
              <a:defRPr sz="3200" b="1">
                <a:latin typeface="Alice"/>
                <a:ea typeface="Alice"/>
                <a:cs typeface="Alice"/>
                <a:sym typeface="Alice"/>
              </a:defRPr>
            </a:lvl9pPr>
          </a:lstStyle>
          <a:p>
            <a:r>
              <a:rPr lang="en-US"/>
              <a:t>Click to edit Master title style</a:t>
            </a:r>
            <a:endParaRPr/>
          </a:p>
        </p:txBody>
      </p:sp>
      <p:sp>
        <p:nvSpPr>
          <p:cNvPr id="262" name="Google Shape;262;p42"/>
          <p:cNvSpPr txBox="1">
            <a:spLocks noGrp="1"/>
          </p:cNvSpPr>
          <p:nvPr>
            <p:ph type="subTitle" idx="1"/>
          </p:nvPr>
        </p:nvSpPr>
        <p:spPr>
          <a:xfrm>
            <a:off x="1163200" y="2502072"/>
            <a:ext cx="2931200" cy="1023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a:t>Click to edit Master subtitle style</a:t>
            </a:r>
            <a:endParaRPr/>
          </a:p>
        </p:txBody>
      </p:sp>
      <p:sp>
        <p:nvSpPr>
          <p:cNvPr id="263" name="Google Shape;263;p42"/>
          <p:cNvSpPr txBox="1">
            <a:spLocks noGrp="1"/>
          </p:cNvSpPr>
          <p:nvPr>
            <p:ph type="title" idx="2"/>
          </p:nvPr>
        </p:nvSpPr>
        <p:spPr>
          <a:xfrm>
            <a:off x="4630400" y="1892667"/>
            <a:ext cx="2931200" cy="70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b="1">
                <a:latin typeface="Alice"/>
                <a:ea typeface="Alice"/>
                <a:cs typeface="Alice"/>
                <a:sym typeface="Alice"/>
              </a:defRPr>
            </a:lvl2pPr>
            <a:lvl3pPr lvl="2" algn="ctr" rtl="0">
              <a:spcBef>
                <a:spcPts val="0"/>
              </a:spcBef>
              <a:spcAft>
                <a:spcPts val="0"/>
              </a:spcAft>
              <a:buSzPts val="2400"/>
              <a:buFont typeface="Alice"/>
              <a:buNone/>
              <a:defRPr sz="3200" b="1">
                <a:latin typeface="Alice"/>
                <a:ea typeface="Alice"/>
                <a:cs typeface="Alice"/>
                <a:sym typeface="Alice"/>
              </a:defRPr>
            </a:lvl3pPr>
            <a:lvl4pPr lvl="3" algn="ctr" rtl="0">
              <a:spcBef>
                <a:spcPts val="0"/>
              </a:spcBef>
              <a:spcAft>
                <a:spcPts val="0"/>
              </a:spcAft>
              <a:buSzPts val="2400"/>
              <a:buFont typeface="Alice"/>
              <a:buNone/>
              <a:defRPr sz="3200" b="1">
                <a:latin typeface="Alice"/>
                <a:ea typeface="Alice"/>
                <a:cs typeface="Alice"/>
                <a:sym typeface="Alice"/>
              </a:defRPr>
            </a:lvl4pPr>
            <a:lvl5pPr lvl="4" algn="ctr" rtl="0">
              <a:spcBef>
                <a:spcPts val="0"/>
              </a:spcBef>
              <a:spcAft>
                <a:spcPts val="0"/>
              </a:spcAft>
              <a:buSzPts val="2400"/>
              <a:buFont typeface="Alice"/>
              <a:buNone/>
              <a:defRPr sz="3200" b="1">
                <a:latin typeface="Alice"/>
                <a:ea typeface="Alice"/>
                <a:cs typeface="Alice"/>
                <a:sym typeface="Alice"/>
              </a:defRPr>
            </a:lvl5pPr>
            <a:lvl6pPr lvl="5" algn="ctr" rtl="0">
              <a:spcBef>
                <a:spcPts val="0"/>
              </a:spcBef>
              <a:spcAft>
                <a:spcPts val="0"/>
              </a:spcAft>
              <a:buSzPts val="2400"/>
              <a:buFont typeface="Alice"/>
              <a:buNone/>
              <a:defRPr sz="3200" b="1">
                <a:latin typeface="Alice"/>
                <a:ea typeface="Alice"/>
                <a:cs typeface="Alice"/>
                <a:sym typeface="Alice"/>
              </a:defRPr>
            </a:lvl6pPr>
            <a:lvl7pPr lvl="6" algn="ctr" rtl="0">
              <a:spcBef>
                <a:spcPts val="0"/>
              </a:spcBef>
              <a:spcAft>
                <a:spcPts val="0"/>
              </a:spcAft>
              <a:buSzPts val="2400"/>
              <a:buFont typeface="Alice"/>
              <a:buNone/>
              <a:defRPr sz="3200" b="1">
                <a:latin typeface="Alice"/>
                <a:ea typeface="Alice"/>
                <a:cs typeface="Alice"/>
                <a:sym typeface="Alice"/>
              </a:defRPr>
            </a:lvl7pPr>
            <a:lvl8pPr lvl="7" algn="ctr" rtl="0">
              <a:spcBef>
                <a:spcPts val="0"/>
              </a:spcBef>
              <a:spcAft>
                <a:spcPts val="0"/>
              </a:spcAft>
              <a:buSzPts val="2400"/>
              <a:buFont typeface="Alice"/>
              <a:buNone/>
              <a:defRPr sz="3200" b="1">
                <a:latin typeface="Alice"/>
                <a:ea typeface="Alice"/>
                <a:cs typeface="Alice"/>
                <a:sym typeface="Alice"/>
              </a:defRPr>
            </a:lvl8pPr>
            <a:lvl9pPr lvl="8" algn="ctr" rtl="0">
              <a:spcBef>
                <a:spcPts val="0"/>
              </a:spcBef>
              <a:spcAft>
                <a:spcPts val="0"/>
              </a:spcAft>
              <a:buSzPts val="2400"/>
              <a:buFont typeface="Alice"/>
              <a:buNone/>
              <a:defRPr sz="3200" b="1">
                <a:latin typeface="Alice"/>
                <a:ea typeface="Alice"/>
                <a:cs typeface="Alice"/>
                <a:sym typeface="Alice"/>
              </a:defRPr>
            </a:lvl9pPr>
          </a:lstStyle>
          <a:p>
            <a:r>
              <a:rPr lang="en-US"/>
              <a:t>Click to edit Master title style</a:t>
            </a:r>
            <a:endParaRPr/>
          </a:p>
        </p:txBody>
      </p:sp>
      <p:sp>
        <p:nvSpPr>
          <p:cNvPr id="264" name="Google Shape;264;p42"/>
          <p:cNvSpPr txBox="1">
            <a:spLocks noGrp="1"/>
          </p:cNvSpPr>
          <p:nvPr>
            <p:ph type="subTitle" idx="3"/>
          </p:nvPr>
        </p:nvSpPr>
        <p:spPr>
          <a:xfrm>
            <a:off x="4630400" y="2502072"/>
            <a:ext cx="2931200" cy="1023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a:t>Click to edit Master subtitle style</a:t>
            </a:r>
            <a:endParaRPr/>
          </a:p>
        </p:txBody>
      </p:sp>
      <p:sp>
        <p:nvSpPr>
          <p:cNvPr id="265" name="Google Shape;265;p42"/>
          <p:cNvSpPr txBox="1">
            <a:spLocks noGrp="1"/>
          </p:cNvSpPr>
          <p:nvPr>
            <p:ph type="title" idx="4"/>
          </p:nvPr>
        </p:nvSpPr>
        <p:spPr>
          <a:xfrm>
            <a:off x="2896800" y="4007067"/>
            <a:ext cx="2931200" cy="70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b="1">
                <a:latin typeface="Alice"/>
                <a:ea typeface="Alice"/>
                <a:cs typeface="Alice"/>
                <a:sym typeface="Alice"/>
              </a:defRPr>
            </a:lvl2pPr>
            <a:lvl3pPr lvl="2" algn="ctr" rtl="0">
              <a:spcBef>
                <a:spcPts val="0"/>
              </a:spcBef>
              <a:spcAft>
                <a:spcPts val="0"/>
              </a:spcAft>
              <a:buSzPts val="2400"/>
              <a:buFont typeface="Alice"/>
              <a:buNone/>
              <a:defRPr sz="3200" b="1">
                <a:latin typeface="Alice"/>
                <a:ea typeface="Alice"/>
                <a:cs typeface="Alice"/>
                <a:sym typeface="Alice"/>
              </a:defRPr>
            </a:lvl3pPr>
            <a:lvl4pPr lvl="3" algn="ctr" rtl="0">
              <a:spcBef>
                <a:spcPts val="0"/>
              </a:spcBef>
              <a:spcAft>
                <a:spcPts val="0"/>
              </a:spcAft>
              <a:buSzPts val="2400"/>
              <a:buFont typeface="Alice"/>
              <a:buNone/>
              <a:defRPr sz="3200" b="1">
                <a:latin typeface="Alice"/>
                <a:ea typeface="Alice"/>
                <a:cs typeface="Alice"/>
                <a:sym typeface="Alice"/>
              </a:defRPr>
            </a:lvl4pPr>
            <a:lvl5pPr lvl="4" algn="ctr" rtl="0">
              <a:spcBef>
                <a:spcPts val="0"/>
              </a:spcBef>
              <a:spcAft>
                <a:spcPts val="0"/>
              </a:spcAft>
              <a:buSzPts val="2400"/>
              <a:buFont typeface="Alice"/>
              <a:buNone/>
              <a:defRPr sz="3200" b="1">
                <a:latin typeface="Alice"/>
                <a:ea typeface="Alice"/>
                <a:cs typeface="Alice"/>
                <a:sym typeface="Alice"/>
              </a:defRPr>
            </a:lvl5pPr>
            <a:lvl6pPr lvl="5" algn="ctr" rtl="0">
              <a:spcBef>
                <a:spcPts val="0"/>
              </a:spcBef>
              <a:spcAft>
                <a:spcPts val="0"/>
              </a:spcAft>
              <a:buSzPts val="2400"/>
              <a:buFont typeface="Alice"/>
              <a:buNone/>
              <a:defRPr sz="3200" b="1">
                <a:latin typeface="Alice"/>
                <a:ea typeface="Alice"/>
                <a:cs typeface="Alice"/>
                <a:sym typeface="Alice"/>
              </a:defRPr>
            </a:lvl6pPr>
            <a:lvl7pPr lvl="6" algn="ctr" rtl="0">
              <a:spcBef>
                <a:spcPts val="0"/>
              </a:spcBef>
              <a:spcAft>
                <a:spcPts val="0"/>
              </a:spcAft>
              <a:buSzPts val="2400"/>
              <a:buFont typeface="Alice"/>
              <a:buNone/>
              <a:defRPr sz="3200" b="1">
                <a:latin typeface="Alice"/>
                <a:ea typeface="Alice"/>
                <a:cs typeface="Alice"/>
                <a:sym typeface="Alice"/>
              </a:defRPr>
            </a:lvl7pPr>
            <a:lvl8pPr lvl="7" algn="ctr" rtl="0">
              <a:spcBef>
                <a:spcPts val="0"/>
              </a:spcBef>
              <a:spcAft>
                <a:spcPts val="0"/>
              </a:spcAft>
              <a:buSzPts val="2400"/>
              <a:buFont typeface="Alice"/>
              <a:buNone/>
              <a:defRPr sz="3200" b="1">
                <a:latin typeface="Alice"/>
                <a:ea typeface="Alice"/>
                <a:cs typeface="Alice"/>
                <a:sym typeface="Alice"/>
              </a:defRPr>
            </a:lvl8pPr>
            <a:lvl9pPr lvl="8" algn="ctr" rtl="0">
              <a:spcBef>
                <a:spcPts val="0"/>
              </a:spcBef>
              <a:spcAft>
                <a:spcPts val="0"/>
              </a:spcAft>
              <a:buSzPts val="2400"/>
              <a:buFont typeface="Alice"/>
              <a:buNone/>
              <a:defRPr sz="3200" b="1">
                <a:latin typeface="Alice"/>
                <a:ea typeface="Alice"/>
                <a:cs typeface="Alice"/>
                <a:sym typeface="Alice"/>
              </a:defRPr>
            </a:lvl9pPr>
          </a:lstStyle>
          <a:p>
            <a:r>
              <a:rPr lang="en-US"/>
              <a:t>Click to edit Master title style</a:t>
            </a:r>
            <a:endParaRPr/>
          </a:p>
        </p:txBody>
      </p:sp>
      <p:sp>
        <p:nvSpPr>
          <p:cNvPr id="266" name="Google Shape;266;p42"/>
          <p:cNvSpPr txBox="1">
            <a:spLocks noGrp="1"/>
          </p:cNvSpPr>
          <p:nvPr>
            <p:ph type="subTitle" idx="5"/>
          </p:nvPr>
        </p:nvSpPr>
        <p:spPr>
          <a:xfrm>
            <a:off x="2896800" y="4631732"/>
            <a:ext cx="2931200" cy="1023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a:t>Click to edit Master subtitle style</a:t>
            </a:r>
            <a:endParaRPr/>
          </a:p>
        </p:txBody>
      </p:sp>
      <p:sp>
        <p:nvSpPr>
          <p:cNvPr id="267" name="Google Shape;267;p42"/>
          <p:cNvSpPr txBox="1">
            <a:spLocks noGrp="1"/>
          </p:cNvSpPr>
          <p:nvPr>
            <p:ph type="title" idx="6"/>
          </p:nvPr>
        </p:nvSpPr>
        <p:spPr>
          <a:xfrm>
            <a:off x="8097600" y="1892667"/>
            <a:ext cx="2931200" cy="70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b="1">
                <a:latin typeface="Alice"/>
                <a:ea typeface="Alice"/>
                <a:cs typeface="Alice"/>
                <a:sym typeface="Alice"/>
              </a:defRPr>
            </a:lvl2pPr>
            <a:lvl3pPr lvl="2" algn="ctr" rtl="0">
              <a:spcBef>
                <a:spcPts val="0"/>
              </a:spcBef>
              <a:spcAft>
                <a:spcPts val="0"/>
              </a:spcAft>
              <a:buSzPts val="2400"/>
              <a:buFont typeface="Alice"/>
              <a:buNone/>
              <a:defRPr sz="3200" b="1">
                <a:latin typeface="Alice"/>
                <a:ea typeface="Alice"/>
                <a:cs typeface="Alice"/>
                <a:sym typeface="Alice"/>
              </a:defRPr>
            </a:lvl3pPr>
            <a:lvl4pPr lvl="3" algn="ctr" rtl="0">
              <a:spcBef>
                <a:spcPts val="0"/>
              </a:spcBef>
              <a:spcAft>
                <a:spcPts val="0"/>
              </a:spcAft>
              <a:buSzPts val="2400"/>
              <a:buFont typeface="Alice"/>
              <a:buNone/>
              <a:defRPr sz="3200" b="1">
                <a:latin typeface="Alice"/>
                <a:ea typeface="Alice"/>
                <a:cs typeface="Alice"/>
                <a:sym typeface="Alice"/>
              </a:defRPr>
            </a:lvl4pPr>
            <a:lvl5pPr lvl="4" algn="ctr" rtl="0">
              <a:spcBef>
                <a:spcPts val="0"/>
              </a:spcBef>
              <a:spcAft>
                <a:spcPts val="0"/>
              </a:spcAft>
              <a:buSzPts val="2400"/>
              <a:buFont typeface="Alice"/>
              <a:buNone/>
              <a:defRPr sz="3200" b="1">
                <a:latin typeface="Alice"/>
                <a:ea typeface="Alice"/>
                <a:cs typeface="Alice"/>
                <a:sym typeface="Alice"/>
              </a:defRPr>
            </a:lvl5pPr>
            <a:lvl6pPr lvl="5" algn="ctr" rtl="0">
              <a:spcBef>
                <a:spcPts val="0"/>
              </a:spcBef>
              <a:spcAft>
                <a:spcPts val="0"/>
              </a:spcAft>
              <a:buSzPts val="2400"/>
              <a:buFont typeface="Alice"/>
              <a:buNone/>
              <a:defRPr sz="3200" b="1">
                <a:latin typeface="Alice"/>
                <a:ea typeface="Alice"/>
                <a:cs typeface="Alice"/>
                <a:sym typeface="Alice"/>
              </a:defRPr>
            </a:lvl6pPr>
            <a:lvl7pPr lvl="6" algn="ctr" rtl="0">
              <a:spcBef>
                <a:spcPts val="0"/>
              </a:spcBef>
              <a:spcAft>
                <a:spcPts val="0"/>
              </a:spcAft>
              <a:buSzPts val="2400"/>
              <a:buFont typeface="Alice"/>
              <a:buNone/>
              <a:defRPr sz="3200" b="1">
                <a:latin typeface="Alice"/>
                <a:ea typeface="Alice"/>
                <a:cs typeface="Alice"/>
                <a:sym typeface="Alice"/>
              </a:defRPr>
            </a:lvl7pPr>
            <a:lvl8pPr lvl="7" algn="ctr" rtl="0">
              <a:spcBef>
                <a:spcPts val="0"/>
              </a:spcBef>
              <a:spcAft>
                <a:spcPts val="0"/>
              </a:spcAft>
              <a:buSzPts val="2400"/>
              <a:buFont typeface="Alice"/>
              <a:buNone/>
              <a:defRPr sz="3200" b="1">
                <a:latin typeface="Alice"/>
                <a:ea typeface="Alice"/>
                <a:cs typeface="Alice"/>
                <a:sym typeface="Alice"/>
              </a:defRPr>
            </a:lvl8pPr>
            <a:lvl9pPr lvl="8" algn="ctr" rtl="0">
              <a:spcBef>
                <a:spcPts val="0"/>
              </a:spcBef>
              <a:spcAft>
                <a:spcPts val="0"/>
              </a:spcAft>
              <a:buSzPts val="2400"/>
              <a:buFont typeface="Alice"/>
              <a:buNone/>
              <a:defRPr sz="3200" b="1">
                <a:latin typeface="Alice"/>
                <a:ea typeface="Alice"/>
                <a:cs typeface="Alice"/>
                <a:sym typeface="Alice"/>
              </a:defRPr>
            </a:lvl9pPr>
          </a:lstStyle>
          <a:p>
            <a:r>
              <a:rPr lang="en-US"/>
              <a:t>Click to edit Master title style</a:t>
            </a:r>
            <a:endParaRPr/>
          </a:p>
        </p:txBody>
      </p:sp>
      <p:sp>
        <p:nvSpPr>
          <p:cNvPr id="268" name="Google Shape;268;p42"/>
          <p:cNvSpPr txBox="1">
            <a:spLocks noGrp="1"/>
          </p:cNvSpPr>
          <p:nvPr>
            <p:ph type="subTitle" idx="7"/>
          </p:nvPr>
        </p:nvSpPr>
        <p:spPr>
          <a:xfrm>
            <a:off x="8097600" y="2502072"/>
            <a:ext cx="2931200" cy="1023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a:t>Click to edit Master subtitle style</a:t>
            </a:r>
            <a:endParaRPr/>
          </a:p>
        </p:txBody>
      </p:sp>
      <p:sp>
        <p:nvSpPr>
          <p:cNvPr id="269" name="Google Shape;269;p42"/>
          <p:cNvSpPr txBox="1">
            <a:spLocks noGrp="1"/>
          </p:cNvSpPr>
          <p:nvPr>
            <p:ph type="title" idx="8"/>
          </p:nvPr>
        </p:nvSpPr>
        <p:spPr>
          <a:xfrm>
            <a:off x="6364000" y="4007067"/>
            <a:ext cx="2931200" cy="70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b="1">
                <a:latin typeface="Alice"/>
                <a:ea typeface="Alice"/>
                <a:cs typeface="Alice"/>
                <a:sym typeface="Alice"/>
              </a:defRPr>
            </a:lvl2pPr>
            <a:lvl3pPr lvl="2" algn="ctr" rtl="0">
              <a:spcBef>
                <a:spcPts val="0"/>
              </a:spcBef>
              <a:spcAft>
                <a:spcPts val="0"/>
              </a:spcAft>
              <a:buSzPts val="2400"/>
              <a:buFont typeface="Alice"/>
              <a:buNone/>
              <a:defRPr sz="3200" b="1">
                <a:latin typeface="Alice"/>
                <a:ea typeface="Alice"/>
                <a:cs typeface="Alice"/>
                <a:sym typeface="Alice"/>
              </a:defRPr>
            </a:lvl3pPr>
            <a:lvl4pPr lvl="3" algn="ctr" rtl="0">
              <a:spcBef>
                <a:spcPts val="0"/>
              </a:spcBef>
              <a:spcAft>
                <a:spcPts val="0"/>
              </a:spcAft>
              <a:buSzPts val="2400"/>
              <a:buFont typeface="Alice"/>
              <a:buNone/>
              <a:defRPr sz="3200" b="1">
                <a:latin typeface="Alice"/>
                <a:ea typeface="Alice"/>
                <a:cs typeface="Alice"/>
                <a:sym typeface="Alice"/>
              </a:defRPr>
            </a:lvl4pPr>
            <a:lvl5pPr lvl="4" algn="ctr" rtl="0">
              <a:spcBef>
                <a:spcPts val="0"/>
              </a:spcBef>
              <a:spcAft>
                <a:spcPts val="0"/>
              </a:spcAft>
              <a:buSzPts val="2400"/>
              <a:buFont typeface="Alice"/>
              <a:buNone/>
              <a:defRPr sz="3200" b="1">
                <a:latin typeface="Alice"/>
                <a:ea typeface="Alice"/>
                <a:cs typeface="Alice"/>
                <a:sym typeface="Alice"/>
              </a:defRPr>
            </a:lvl5pPr>
            <a:lvl6pPr lvl="5" algn="ctr" rtl="0">
              <a:spcBef>
                <a:spcPts val="0"/>
              </a:spcBef>
              <a:spcAft>
                <a:spcPts val="0"/>
              </a:spcAft>
              <a:buSzPts val="2400"/>
              <a:buFont typeface="Alice"/>
              <a:buNone/>
              <a:defRPr sz="3200" b="1">
                <a:latin typeface="Alice"/>
                <a:ea typeface="Alice"/>
                <a:cs typeface="Alice"/>
                <a:sym typeface="Alice"/>
              </a:defRPr>
            </a:lvl6pPr>
            <a:lvl7pPr lvl="6" algn="ctr" rtl="0">
              <a:spcBef>
                <a:spcPts val="0"/>
              </a:spcBef>
              <a:spcAft>
                <a:spcPts val="0"/>
              </a:spcAft>
              <a:buSzPts val="2400"/>
              <a:buFont typeface="Alice"/>
              <a:buNone/>
              <a:defRPr sz="3200" b="1">
                <a:latin typeface="Alice"/>
                <a:ea typeface="Alice"/>
                <a:cs typeface="Alice"/>
                <a:sym typeface="Alice"/>
              </a:defRPr>
            </a:lvl7pPr>
            <a:lvl8pPr lvl="7" algn="ctr" rtl="0">
              <a:spcBef>
                <a:spcPts val="0"/>
              </a:spcBef>
              <a:spcAft>
                <a:spcPts val="0"/>
              </a:spcAft>
              <a:buSzPts val="2400"/>
              <a:buFont typeface="Alice"/>
              <a:buNone/>
              <a:defRPr sz="3200" b="1">
                <a:latin typeface="Alice"/>
                <a:ea typeface="Alice"/>
                <a:cs typeface="Alice"/>
                <a:sym typeface="Alice"/>
              </a:defRPr>
            </a:lvl8pPr>
            <a:lvl9pPr lvl="8" algn="ctr" rtl="0">
              <a:spcBef>
                <a:spcPts val="0"/>
              </a:spcBef>
              <a:spcAft>
                <a:spcPts val="0"/>
              </a:spcAft>
              <a:buSzPts val="2400"/>
              <a:buFont typeface="Alice"/>
              <a:buNone/>
              <a:defRPr sz="3200" b="1">
                <a:latin typeface="Alice"/>
                <a:ea typeface="Alice"/>
                <a:cs typeface="Alice"/>
                <a:sym typeface="Alice"/>
              </a:defRPr>
            </a:lvl9pPr>
          </a:lstStyle>
          <a:p>
            <a:r>
              <a:rPr lang="en-US"/>
              <a:t>Click to edit Master title style</a:t>
            </a:r>
            <a:endParaRPr/>
          </a:p>
        </p:txBody>
      </p:sp>
      <p:sp>
        <p:nvSpPr>
          <p:cNvPr id="270" name="Google Shape;270;p42"/>
          <p:cNvSpPr txBox="1">
            <a:spLocks noGrp="1"/>
          </p:cNvSpPr>
          <p:nvPr>
            <p:ph type="subTitle" idx="9"/>
          </p:nvPr>
        </p:nvSpPr>
        <p:spPr>
          <a:xfrm>
            <a:off x="6364000" y="4631732"/>
            <a:ext cx="2931200" cy="1023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a:t>Click to edit Master subtitle style</a:t>
            </a:r>
            <a:endParaRPr/>
          </a:p>
        </p:txBody>
      </p:sp>
      <p:sp>
        <p:nvSpPr>
          <p:cNvPr id="271" name="Google Shape;271;p42"/>
          <p:cNvSpPr txBox="1">
            <a:spLocks noGrp="1"/>
          </p:cNvSpPr>
          <p:nvPr>
            <p:ph type="title" idx="13"/>
          </p:nvPr>
        </p:nvSpPr>
        <p:spPr>
          <a:xfrm>
            <a:off x="945500" y="603133"/>
            <a:ext cx="10108400" cy="79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29001810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272"/>
        <p:cNvGrpSpPr/>
        <p:nvPr/>
      </p:nvGrpSpPr>
      <p:grpSpPr>
        <a:xfrm>
          <a:off x="0" y="0"/>
          <a:ext cx="0" cy="0"/>
          <a:chOff x="0" y="0"/>
          <a:chExt cx="0" cy="0"/>
        </a:xfrm>
      </p:grpSpPr>
      <p:pic>
        <p:nvPicPr>
          <p:cNvPr id="273" name="Google Shape;273;p43"/>
          <p:cNvPicPr preferRelativeResize="0"/>
          <p:nvPr/>
        </p:nvPicPr>
        <p:blipFill rotWithShape="1">
          <a:blip r:embed="rId2">
            <a:alphaModFix/>
          </a:blip>
          <a:srcRect t="89" b="99"/>
          <a:stretch/>
        </p:blipFill>
        <p:spPr>
          <a:xfrm flipH="1">
            <a:off x="-50566" y="-21267"/>
            <a:ext cx="12293135" cy="6900533"/>
          </a:xfrm>
          <a:prstGeom prst="rect">
            <a:avLst/>
          </a:prstGeom>
          <a:noFill/>
          <a:ln>
            <a:noFill/>
          </a:ln>
        </p:spPr>
      </p:pic>
      <p:sp>
        <p:nvSpPr>
          <p:cNvPr id="274" name="Google Shape;274;p43"/>
          <p:cNvSpPr txBox="1">
            <a:spLocks noGrp="1"/>
          </p:cNvSpPr>
          <p:nvPr>
            <p:ph type="title"/>
          </p:nvPr>
        </p:nvSpPr>
        <p:spPr>
          <a:xfrm>
            <a:off x="1163200" y="4331067"/>
            <a:ext cx="2931200" cy="70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b="1">
                <a:latin typeface="Alice"/>
                <a:ea typeface="Alice"/>
                <a:cs typeface="Alice"/>
                <a:sym typeface="Alice"/>
              </a:defRPr>
            </a:lvl2pPr>
            <a:lvl3pPr lvl="2" algn="ctr" rtl="0">
              <a:spcBef>
                <a:spcPts val="0"/>
              </a:spcBef>
              <a:spcAft>
                <a:spcPts val="0"/>
              </a:spcAft>
              <a:buSzPts val="2400"/>
              <a:buFont typeface="Alice"/>
              <a:buNone/>
              <a:defRPr sz="3200" b="1">
                <a:latin typeface="Alice"/>
                <a:ea typeface="Alice"/>
                <a:cs typeface="Alice"/>
                <a:sym typeface="Alice"/>
              </a:defRPr>
            </a:lvl3pPr>
            <a:lvl4pPr lvl="3" algn="ctr" rtl="0">
              <a:spcBef>
                <a:spcPts val="0"/>
              </a:spcBef>
              <a:spcAft>
                <a:spcPts val="0"/>
              </a:spcAft>
              <a:buSzPts val="2400"/>
              <a:buFont typeface="Alice"/>
              <a:buNone/>
              <a:defRPr sz="3200" b="1">
                <a:latin typeface="Alice"/>
                <a:ea typeface="Alice"/>
                <a:cs typeface="Alice"/>
                <a:sym typeface="Alice"/>
              </a:defRPr>
            </a:lvl4pPr>
            <a:lvl5pPr lvl="4" algn="ctr" rtl="0">
              <a:spcBef>
                <a:spcPts val="0"/>
              </a:spcBef>
              <a:spcAft>
                <a:spcPts val="0"/>
              </a:spcAft>
              <a:buSzPts val="2400"/>
              <a:buFont typeface="Alice"/>
              <a:buNone/>
              <a:defRPr sz="3200" b="1">
                <a:latin typeface="Alice"/>
                <a:ea typeface="Alice"/>
                <a:cs typeface="Alice"/>
                <a:sym typeface="Alice"/>
              </a:defRPr>
            </a:lvl5pPr>
            <a:lvl6pPr lvl="5" algn="ctr" rtl="0">
              <a:spcBef>
                <a:spcPts val="0"/>
              </a:spcBef>
              <a:spcAft>
                <a:spcPts val="0"/>
              </a:spcAft>
              <a:buSzPts val="2400"/>
              <a:buFont typeface="Alice"/>
              <a:buNone/>
              <a:defRPr sz="3200" b="1">
                <a:latin typeface="Alice"/>
                <a:ea typeface="Alice"/>
                <a:cs typeface="Alice"/>
                <a:sym typeface="Alice"/>
              </a:defRPr>
            </a:lvl6pPr>
            <a:lvl7pPr lvl="6" algn="ctr" rtl="0">
              <a:spcBef>
                <a:spcPts val="0"/>
              </a:spcBef>
              <a:spcAft>
                <a:spcPts val="0"/>
              </a:spcAft>
              <a:buSzPts val="2400"/>
              <a:buFont typeface="Alice"/>
              <a:buNone/>
              <a:defRPr sz="3200" b="1">
                <a:latin typeface="Alice"/>
                <a:ea typeface="Alice"/>
                <a:cs typeface="Alice"/>
                <a:sym typeface="Alice"/>
              </a:defRPr>
            </a:lvl7pPr>
            <a:lvl8pPr lvl="7" algn="ctr" rtl="0">
              <a:spcBef>
                <a:spcPts val="0"/>
              </a:spcBef>
              <a:spcAft>
                <a:spcPts val="0"/>
              </a:spcAft>
              <a:buSzPts val="2400"/>
              <a:buFont typeface="Alice"/>
              <a:buNone/>
              <a:defRPr sz="3200" b="1">
                <a:latin typeface="Alice"/>
                <a:ea typeface="Alice"/>
                <a:cs typeface="Alice"/>
                <a:sym typeface="Alice"/>
              </a:defRPr>
            </a:lvl8pPr>
            <a:lvl9pPr lvl="8" algn="ctr" rtl="0">
              <a:spcBef>
                <a:spcPts val="0"/>
              </a:spcBef>
              <a:spcAft>
                <a:spcPts val="0"/>
              </a:spcAft>
              <a:buSzPts val="2400"/>
              <a:buFont typeface="Alice"/>
              <a:buNone/>
              <a:defRPr sz="3200" b="1">
                <a:latin typeface="Alice"/>
                <a:ea typeface="Alice"/>
                <a:cs typeface="Alice"/>
                <a:sym typeface="Alice"/>
              </a:defRPr>
            </a:lvl9pPr>
          </a:lstStyle>
          <a:p>
            <a:r>
              <a:rPr lang="en-US"/>
              <a:t>Click to edit Master title style</a:t>
            </a:r>
            <a:endParaRPr/>
          </a:p>
        </p:txBody>
      </p:sp>
      <p:sp>
        <p:nvSpPr>
          <p:cNvPr id="275" name="Google Shape;275;p43"/>
          <p:cNvSpPr txBox="1">
            <a:spLocks noGrp="1"/>
          </p:cNvSpPr>
          <p:nvPr>
            <p:ph type="subTitle" idx="1"/>
          </p:nvPr>
        </p:nvSpPr>
        <p:spPr>
          <a:xfrm>
            <a:off x="1163200" y="4940468"/>
            <a:ext cx="2931200" cy="793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a:t>Click to edit Master subtitle style</a:t>
            </a:r>
            <a:endParaRPr/>
          </a:p>
        </p:txBody>
      </p:sp>
      <p:sp>
        <p:nvSpPr>
          <p:cNvPr id="276" name="Google Shape;276;p43"/>
          <p:cNvSpPr txBox="1">
            <a:spLocks noGrp="1"/>
          </p:cNvSpPr>
          <p:nvPr>
            <p:ph type="title" idx="2"/>
          </p:nvPr>
        </p:nvSpPr>
        <p:spPr>
          <a:xfrm>
            <a:off x="4630400" y="4331067"/>
            <a:ext cx="2931200" cy="70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b="1">
                <a:latin typeface="Alice"/>
                <a:ea typeface="Alice"/>
                <a:cs typeface="Alice"/>
                <a:sym typeface="Alice"/>
              </a:defRPr>
            </a:lvl2pPr>
            <a:lvl3pPr lvl="2" algn="ctr" rtl="0">
              <a:spcBef>
                <a:spcPts val="0"/>
              </a:spcBef>
              <a:spcAft>
                <a:spcPts val="0"/>
              </a:spcAft>
              <a:buSzPts val="2400"/>
              <a:buFont typeface="Alice"/>
              <a:buNone/>
              <a:defRPr sz="3200" b="1">
                <a:latin typeface="Alice"/>
                <a:ea typeface="Alice"/>
                <a:cs typeface="Alice"/>
                <a:sym typeface="Alice"/>
              </a:defRPr>
            </a:lvl3pPr>
            <a:lvl4pPr lvl="3" algn="ctr" rtl="0">
              <a:spcBef>
                <a:spcPts val="0"/>
              </a:spcBef>
              <a:spcAft>
                <a:spcPts val="0"/>
              </a:spcAft>
              <a:buSzPts val="2400"/>
              <a:buFont typeface="Alice"/>
              <a:buNone/>
              <a:defRPr sz="3200" b="1">
                <a:latin typeface="Alice"/>
                <a:ea typeface="Alice"/>
                <a:cs typeface="Alice"/>
                <a:sym typeface="Alice"/>
              </a:defRPr>
            </a:lvl4pPr>
            <a:lvl5pPr lvl="4" algn="ctr" rtl="0">
              <a:spcBef>
                <a:spcPts val="0"/>
              </a:spcBef>
              <a:spcAft>
                <a:spcPts val="0"/>
              </a:spcAft>
              <a:buSzPts val="2400"/>
              <a:buFont typeface="Alice"/>
              <a:buNone/>
              <a:defRPr sz="3200" b="1">
                <a:latin typeface="Alice"/>
                <a:ea typeface="Alice"/>
                <a:cs typeface="Alice"/>
                <a:sym typeface="Alice"/>
              </a:defRPr>
            </a:lvl5pPr>
            <a:lvl6pPr lvl="5" algn="ctr" rtl="0">
              <a:spcBef>
                <a:spcPts val="0"/>
              </a:spcBef>
              <a:spcAft>
                <a:spcPts val="0"/>
              </a:spcAft>
              <a:buSzPts val="2400"/>
              <a:buFont typeface="Alice"/>
              <a:buNone/>
              <a:defRPr sz="3200" b="1">
                <a:latin typeface="Alice"/>
                <a:ea typeface="Alice"/>
                <a:cs typeface="Alice"/>
                <a:sym typeface="Alice"/>
              </a:defRPr>
            </a:lvl6pPr>
            <a:lvl7pPr lvl="6" algn="ctr" rtl="0">
              <a:spcBef>
                <a:spcPts val="0"/>
              </a:spcBef>
              <a:spcAft>
                <a:spcPts val="0"/>
              </a:spcAft>
              <a:buSzPts val="2400"/>
              <a:buFont typeface="Alice"/>
              <a:buNone/>
              <a:defRPr sz="3200" b="1">
                <a:latin typeface="Alice"/>
                <a:ea typeface="Alice"/>
                <a:cs typeface="Alice"/>
                <a:sym typeface="Alice"/>
              </a:defRPr>
            </a:lvl7pPr>
            <a:lvl8pPr lvl="7" algn="ctr" rtl="0">
              <a:spcBef>
                <a:spcPts val="0"/>
              </a:spcBef>
              <a:spcAft>
                <a:spcPts val="0"/>
              </a:spcAft>
              <a:buSzPts val="2400"/>
              <a:buFont typeface="Alice"/>
              <a:buNone/>
              <a:defRPr sz="3200" b="1">
                <a:latin typeface="Alice"/>
                <a:ea typeface="Alice"/>
                <a:cs typeface="Alice"/>
                <a:sym typeface="Alice"/>
              </a:defRPr>
            </a:lvl8pPr>
            <a:lvl9pPr lvl="8" algn="ctr" rtl="0">
              <a:spcBef>
                <a:spcPts val="0"/>
              </a:spcBef>
              <a:spcAft>
                <a:spcPts val="0"/>
              </a:spcAft>
              <a:buSzPts val="2400"/>
              <a:buFont typeface="Alice"/>
              <a:buNone/>
              <a:defRPr sz="3200" b="1">
                <a:latin typeface="Alice"/>
                <a:ea typeface="Alice"/>
                <a:cs typeface="Alice"/>
                <a:sym typeface="Alice"/>
              </a:defRPr>
            </a:lvl9pPr>
          </a:lstStyle>
          <a:p>
            <a:r>
              <a:rPr lang="en-US"/>
              <a:t>Click to edit Master title style</a:t>
            </a:r>
            <a:endParaRPr/>
          </a:p>
        </p:txBody>
      </p:sp>
      <p:sp>
        <p:nvSpPr>
          <p:cNvPr id="277" name="Google Shape;277;p43"/>
          <p:cNvSpPr txBox="1">
            <a:spLocks noGrp="1"/>
          </p:cNvSpPr>
          <p:nvPr>
            <p:ph type="subTitle" idx="3"/>
          </p:nvPr>
        </p:nvSpPr>
        <p:spPr>
          <a:xfrm>
            <a:off x="4630400" y="4940468"/>
            <a:ext cx="2931200" cy="793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a:t>Click to edit Master subtitle style</a:t>
            </a:r>
            <a:endParaRPr/>
          </a:p>
        </p:txBody>
      </p:sp>
      <p:sp>
        <p:nvSpPr>
          <p:cNvPr id="278" name="Google Shape;278;p43"/>
          <p:cNvSpPr txBox="1">
            <a:spLocks noGrp="1"/>
          </p:cNvSpPr>
          <p:nvPr>
            <p:ph type="title" idx="4"/>
          </p:nvPr>
        </p:nvSpPr>
        <p:spPr>
          <a:xfrm>
            <a:off x="8097600" y="4331067"/>
            <a:ext cx="2931200" cy="70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b="1">
                <a:latin typeface="Alice"/>
                <a:ea typeface="Alice"/>
                <a:cs typeface="Alice"/>
                <a:sym typeface="Alice"/>
              </a:defRPr>
            </a:lvl2pPr>
            <a:lvl3pPr lvl="2" algn="ctr" rtl="0">
              <a:spcBef>
                <a:spcPts val="0"/>
              </a:spcBef>
              <a:spcAft>
                <a:spcPts val="0"/>
              </a:spcAft>
              <a:buSzPts val="2400"/>
              <a:buFont typeface="Alice"/>
              <a:buNone/>
              <a:defRPr sz="3200" b="1">
                <a:latin typeface="Alice"/>
                <a:ea typeface="Alice"/>
                <a:cs typeface="Alice"/>
                <a:sym typeface="Alice"/>
              </a:defRPr>
            </a:lvl3pPr>
            <a:lvl4pPr lvl="3" algn="ctr" rtl="0">
              <a:spcBef>
                <a:spcPts val="0"/>
              </a:spcBef>
              <a:spcAft>
                <a:spcPts val="0"/>
              </a:spcAft>
              <a:buSzPts val="2400"/>
              <a:buFont typeface="Alice"/>
              <a:buNone/>
              <a:defRPr sz="3200" b="1">
                <a:latin typeface="Alice"/>
                <a:ea typeface="Alice"/>
                <a:cs typeface="Alice"/>
                <a:sym typeface="Alice"/>
              </a:defRPr>
            </a:lvl4pPr>
            <a:lvl5pPr lvl="4" algn="ctr" rtl="0">
              <a:spcBef>
                <a:spcPts val="0"/>
              </a:spcBef>
              <a:spcAft>
                <a:spcPts val="0"/>
              </a:spcAft>
              <a:buSzPts val="2400"/>
              <a:buFont typeface="Alice"/>
              <a:buNone/>
              <a:defRPr sz="3200" b="1">
                <a:latin typeface="Alice"/>
                <a:ea typeface="Alice"/>
                <a:cs typeface="Alice"/>
                <a:sym typeface="Alice"/>
              </a:defRPr>
            </a:lvl5pPr>
            <a:lvl6pPr lvl="5" algn="ctr" rtl="0">
              <a:spcBef>
                <a:spcPts val="0"/>
              </a:spcBef>
              <a:spcAft>
                <a:spcPts val="0"/>
              </a:spcAft>
              <a:buSzPts val="2400"/>
              <a:buFont typeface="Alice"/>
              <a:buNone/>
              <a:defRPr sz="3200" b="1">
                <a:latin typeface="Alice"/>
                <a:ea typeface="Alice"/>
                <a:cs typeface="Alice"/>
                <a:sym typeface="Alice"/>
              </a:defRPr>
            </a:lvl6pPr>
            <a:lvl7pPr lvl="6" algn="ctr" rtl="0">
              <a:spcBef>
                <a:spcPts val="0"/>
              </a:spcBef>
              <a:spcAft>
                <a:spcPts val="0"/>
              </a:spcAft>
              <a:buSzPts val="2400"/>
              <a:buFont typeface="Alice"/>
              <a:buNone/>
              <a:defRPr sz="3200" b="1">
                <a:latin typeface="Alice"/>
                <a:ea typeface="Alice"/>
                <a:cs typeface="Alice"/>
                <a:sym typeface="Alice"/>
              </a:defRPr>
            </a:lvl7pPr>
            <a:lvl8pPr lvl="7" algn="ctr" rtl="0">
              <a:spcBef>
                <a:spcPts val="0"/>
              </a:spcBef>
              <a:spcAft>
                <a:spcPts val="0"/>
              </a:spcAft>
              <a:buSzPts val="2400"/>
              <a:buFont typeface="Alice"/>
              <a:buNone/>
              <a:defRPr sz="3200" b="1">
                <a:latin typeface="Alice"/>
                <a:ea typeface="Alice"/>
                <a:cs typeface="Alice"/>
                <a:sym typeface="Alice"/>
              </a:defRPr>
            </a:lvl8pPr>
            <a:lvl9pPr lvl="8" algn="ctr" rtl="0">
              <a:spcBef>
                <a:spcPts val="0"/>
              </a:spcBef>
              <a:spcAft>
                <a:spcPts val="0"/>
              </a:spcAft>
              <a:buSzPts val="2400"/>
              <a:buFont typeface="Alice"/>
              <a:buNone/>
              <a:defRPr sz="3200" b="1">
                <a:latin typeface="Alice"/>
                <a:ea typeface="Alice"/>
                <a:cs typeface="Alice"/>
                <a:sym typeface="Alice"/>
              </a:defRPr>
            </a:lvl9pPr>
          </a:lstStyle>
          <a:p>
            <a:r>
              <a:rPr lang="en-US"/>
              <a:t>Click to edit Master title style</a:t>
            </a:r>
            <a:endParaRPr/>
          </a:p>
        </p:txBody>
      </p:sp>
      <p:sp>
        <p:nvSpPr>
          <p:cNvPr id="279" name="Google Shape;279;p43"/>
          <p:cNvSpPr txBox="1">
            <a:spLocks noGrp="1"/>
          </p:cNvSpPr>
          <p:nvPr>
            <p:ph type="subTitle" idx="5"/>
          </p:nvPr>
        </p:nvSpPr>
        <p:spPr>
          <a:xfrm>
            <a:off x="8097600" y="4940468"/>
            <a:ext cx="2931200" cy="793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a:t>Click to edit Master subtitle style</a:t>
            </a:r>
            <a:endParaRPr/>
          </a:p>
        </p:txBody>
      </p:sp>
      <p:sp>
        <p:nvSpPr>
          <p:cNvPr id="280" name="Google Shape;280;p43"/>
          <p:cNvSpPr txBox="1">
            <a:spLocks noGrp="1"/>
          </p:cNvSpPr>
          <p:nvPr>
            <p:ph type="title" idx="6"/>
          </p:nvPr>
        </p:nvSpPr>
        <p:spPr>
          <a:xfrm>
            <a:off x="945500" y="618272"/>
            <a:ext cx="10108400" cy="79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34745641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Main idea 1">
  <p:cSld name="Main idea 1">
    <p:spTree>
      <p:nvGrpSpPr>
        <p:cNvPr id="1" name="Shape 281"/>
        <p:cNvGrpSpPr/>
        <p:nvPr/>
      </p:nvGrpSpPr>
      <p:grpSpPr>
        <a:xfrm>
          <a:off x="0" y="0"/>
          <a:ext cx="0" cy="0"/>
          <a:chOff x="0" y="0"/>
          <a:chExt cx="0" cy="0"/>
        </a:xfrm>
      </p:grpSpPr>
      <p:pic>
        <p:nvPicPr>
          <p:cNvPr id="282" name="Google Shape;282;p44"/>
          <p:cNvPicPr preferRelativeResize="0"/>
          <p:nvPr/>
        </p:nvPicPr>
        <p:blipFill rotWithShape="1">
          <a:blip r:embed="rId2">
            <a:alphaModFix/>
          </a:blip>
          <a:srcRect l="47003" t="59" b="59"/>
          <a:stretch/>
        </p:blipFill>
        <p:spPr>
          <a:xfrm rot="10800000">
            <a:off x="-25402" y="-21267"/>
            <a:ext cx="6515135" cy="6900533"/>
          </a:xfrm>
          <a:prstGeom prst="rect">
            <a:avLst/>
          </a:prstGeom>
          <a:noFill/>
          <a:ln>
            <a:noFill/>
          </a:ln>
        </p:spPr>
      </p:pic>
      <p:sp>
        <p:nvSpPr>
          <p:cNvPr id="283" name="Google Shape;283;p44"/>
          <p:cNvSpPr txBox="1">
            <a:spLocks noGrp="1"/>
          </p:cNvSpPr>
          <p:nvPr>
            <p:ph type="title"/>
          </p:nvPr>
        </p:nvSpPr>
        <p:spPr>
          <a:xfrm>
            <a:off x="4013600" y="2085400"/>
            <a:ext cx="7040000" cy="3296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9600"/>
              <a:buFont typeface="Alice"/>
              <a:buNone/>
              <a:defRPr sz="10666">
                <a:latin typeface="Alice"/>
                <a:ea typeface="Alice"/>
                <a:cs typeface="Alice"/>
                <a:sym typeface="Alice"/>
              </a:defRPr>
            </a:lvl1pPr>
            <a:lvl2pPr lvl="1" rtl="0">
              <a:spcBef>
                <a:spcPts val="0"/>
              </a:spcBef>
              <a:spcAft>
                <a:spcPts val="0"/>
              </a:spcAft>
              <a:buSzPts val="9600"/>
              <a:buFont typeface="Alice"/>
              <a:buNone/>
              <a:defRPr sz="12800">
                <a:latin typeface="Alice"/>
                <a:ea typeface="Alice"/>
                <a:cs typeface="Alice"/>
                <a:sym typeface="Alice"/>
              </a:defRPr>
            </a:lvl2pPr>
            <a:lvl3pPr lvl="2" rtl="0">
              <a:spcBef>
                <a:spcPts val="0"/>
              </a:spcBef>
              <a:spcAft>
                <a:spcPts val="0"/>
              </a:spcAft>
              <a:buSzPts val="9600"/>
              <a:buFont typeface="Alice"/>
              <a:buNone/>
              <a:defRPr sz="12800">
                <a:latin typeface="Alice"/>
                <a:ea typeface="Alice"/>
                <a:cs typeface="Alice"/>
                <a:sym typeface="Alice"/>
              </a:defRPr>
            </a:lvl3pPr>
            <a:lvl4pPr lvl="3" rtl="0">
              <a:spcBef>
                <a:spcPts val="0"/>
              </a:spcBef>
              <a:spcAft>
                <a:spcPts val="0"/>
              </a:spcAft>
              <a:buSzPts val="9600"/>
              <a:buFont typeface="Alice"/>
              <a:buNone/>
              <a:defRPr sz="12800">
                <a:latin typeface="Alice"/>
                <a:ea typeface="Alice"/>
                <a:cs typeface="Alice"/>
                <a:sym typeface="Alice"/>
              </a:defRPr>
            </a:lvl4pPr>
            <a:lvl5pPr lvl="4" rtl="0">
              <a:spcBef>
                <a:spcPts val="0"/>
              </a:spcBef>
              <a:spcAft>
                <a:spcPts val="0"/>
              </a:spcAft>
              <a:buSzPts val="9600"/>
              <a:buFont typeface="Alice"/>
              <a:buNone/>
              <a:defRPr sz="12800">
                <a:latin typeface="Alice"/>
                <a:ea typeface="Alice"/>
                <a:cs typeface="Alice"/>
                <a:sym typeface="Alice"/>
              </a:defRPr>
            </a:lvl5pPr>
            <a:lvl6pPr lvl="5" rtl="0">
              <a:spcBef>
                <a:spcPts val="0"/>
              </a:spcBef>
              <a:spcAft>
                <a:spcPts val="0"/>
              </a:spcAft>
              <a:buSzPts val="9600"/>
              <a:buFont typeface="Alice"/>
              <a:buNone/>
              <a:defRPr sz="12800">
                <a:latin typeface="Alice"/>
                <a:ea typeface="Alice"/>
                <a:cs typeface="Alice"/>
                <a:sym typeface="Alice"/>
              </a:defRPr>
            </a:lvl6pPr>
            <a:lvl7pPr lvl="6" rtl="0">
              <a:spcBef>
                <a:spcPts val="0"/>
              </a:spcBef>
              <a:spcAft>
                <a:spcPts val="0"/>
              </a:spcAft>
              <a:buSzPts val="9600"/>
              <a:buFont typeface="Alice"/>
              <a:buNone/>
              <a:defRPr sz="12800">
                <a:latin typeface="Alice"/>
                <a:ea typeface="Alice"/>
                <a:cs typeface="Alice"/>
                <a:sym typeface="Alice"/>
              </a:defRPr>
            </a:lvl7pPr>
            <a:lvl8pPr lvl="7" rtl="0">
              <a:spcBef>
                <a:spcPts val="0"/>
              </a:spcBef>
              <a:spcAft>
                <a:spcPts val="0"/>
              </a:spcAft>
              <a:buSzPts val="9600"/>
              <a:buFont typeface="Alice"/>
              <a:buNone/>
              <a:defRPr sz="12800">
                <a:latin typeface="Alice"/>
                <a:ea typeface="Alice"/>
                <a:cs typeface="Alice"/>
                <a:sym typeface="Alice"/>
              </a:defRPr>
            </a:lvl8pPr>
            <a:lvl9pPr lvl="8" rtl="0">
              <a:spcBef>
                <a:spcPts val="0"/>
              </a:spcBef>
              <a:spcAft>
                <a:spcPts val="0"/>
              </a:spcAft>
              <a:buSzPts val="9600"/>
              <a:buFont typeface="Alice"/>
              <a:buNone/>
              <a:defRPr sz="12800">
                <a:latin typeface="Alice"/>
                <a:ea typeface="Alice"/>
                <a:cs typeface="Alice"/>
                <a:sym typeface="Alice"/>
              </a:defRPr>
            </a:lvl9pPr>
          </a:lstStyle>
          <a:p>
            <a:r>
              <a:rPr lang="en-US"/>
              <a:t>Click to edit Master title style</a:t>
            </a:r>
            <a:endParaRPr/>
          </a:p>
        </p:txBody>
      </p:sp>
    </p:spTree>
    <p:extLst>
      <p:ext uri="{BB962C8B-B14F-4D97-AF65-F5344CB8AC3E}">
        <p14:creationId xmlns:p14="http://schemas.microsoft.com/office/powerpoint/2010/main" val="31691752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2">
  <p:cSld name="Caption 2">
    <p:spTree>
      <p:nvGrpSpPr>
        <p:cNvPr id="1" name="Shape 284"/>
        <p:cNvGrpSpPr/>
        <p:nvPr/>
      </p:nvGrpSpPr>
      <p:grpSpPr>
        <a:xfrm>
          <a:off x="0" y="0"/>
          <a:ext cx="0" cy="0"/>
          <a:chOff x="0" y="0"/>
          <a:chExt cx="0" cy="0"/>
        </a:xfrm>
      </p:grpSpPr>
      <p:grpSp>
        <p:nvGrpSpPr>
          <p:cNvPr id="285" name="Google Shape;285;p45"/>
          <p:cNvGrpSpPr/>
          <p:nvPr/>
        </p:nvGrpSpPr>
        <p:grpSpPr>
          <a:xfrm>
            <a:off x="5962667" y="1565035"/>
            <a:ext cx="6080508" cy="3867135"/>
            <a:chOff x="2571225" y="729325"/>
            <a:chExt cx="2407550" cy="1089825"/>
          </a:xfrm>
        </p:grpSpPr>
        <p:sp>
          <p:nvSpPr>
            <p:cNvPr id="286" name="Google Shape;286;p45"/>
            <p:cNvSpPr/>
            <p:nvPr/>
          </p:nvSpPr>
          <p:spPr>
            <a:xfrm>
              <a:off x="2571225" y="729325"/>
              <a:ext cx="2407550" cy="1089825"/>
            </a:xfrm>
            <a:custGeom>
              <a:avLst/>
              <a:gdLst/>
              <a:ahLst/>
              <a:cxnLst/>
              <a:rect l="l" t="t" r="r" b="b"/>
              <a:pathLst>
                <a:path w="96302" h="43593" extrusionOk="0">
                  <a:moveTo>
                    <a:pt x="53883" y="745"/>
                  </a:moveTo>
                  <a:lnTo>
                    <a:pt x="53883" y="745"/>
                  </a:lnTo>
                  <a:cubicBezTo>
                    <a:pt x="53900" y="753"/>
                    <a:pt x="53915" y="753"/>
                    <a:pt x="53930" y="753"/>
                  </a:cubicBezTo>
                  <a:cubicBezTo>
                    <a:pt x="53915" y="775"/>
                    <a:pt x="53907" y="792"/>
                    <a:pt x="53892" y="807"/>
                  </a:cubicBezTo>
                  <a:cubicBezTo>
                    <a:pt x="53892" y="792"/>
                    <a:pt x="53892" y="768"/>
                    <a:pt x="53883" y="745"/>
                  </a:cubicBezTo>
                  <a:close/>
                  <a:moveTo>
                    <a:pt x="42901" y="910"/>
                  </a:moveTo>
                  <a:lnTo>
                    <a:pt x="42901" y="917"/>
                  </a:lnTo>
                  <a:lnTo>
                    <a:pt x="42893" y="917"/>
                  </a:lnTo>
                  <a:cubicBezTo>
                    <a:pt x="42901" y="917"/>
                    <a:pt x="42901" y="910"/>
                    <a:pt x="42901" y="910"/>
                  </a:cubicBezTo>
                  <a:close/>
                  <a:moveTo>
                    <a:pt x="79848" y="894"/>
                  </a:moveTo>
                  <a:lnTo>
                    <a:pt x="79848" y="894"/>
                  </a:lnTo>
                  <a:cubicBezTo>
                    <a:pt x="79856" y="910"/>
                    <a:pt x="79856" y="917"/>
                    <a:pt x="79856" y="934"/>
                  </a:cubicBezTo>
                  <a:cubicBezTo>
                    <a:pt x="79856" y="917"/>
                    <a:pt x="79848" y="910"/>
                    <a:pt x="79848" y="894"/>
                  </a:cubicBezTo>
                  <a:close/>
                  <a:moveTo>
                    <a:pt x="41429" y="1044"/>
                  </a:moveTo>
                  <a:lnTo>
                    <a:pt x="41429" y="1044"/>
                  </a:lnTo>
                  <a:cubicBezTo>
                    <a:pt x="41421" y="1114"/>
                    <a:pt x="41404" y="1178"/>
                    <a:pt x="41357" y="1233"/>
                  </a:cubicBezTo>
                  <a:cubicBezTo>
                    <a:pt x="41389" y="1170"/>
                    <a:pt x="41412" y="1106"/>
                    <a:pt x="41429" y="1044"/>
                  </a:cubicBezTo>
                  <a:close/>
                  <a:moveTo>
                    <a:pt x="60764" y="1280"/>
                  </a:moveTo>
                  <a:cubicBezTo>
                    <a:pt x="60772" y="1287"/>
                    <a:pt x="60789" y="1295"/>
                    <a:pt x="60796" y="1303"/>
                  </a:cubicBezTo>
                  <a:lnTo>
                    <a:pt x="60757" y="1303"/>
                  </a:lnTo>
                  <a:cubicBezTo>
                    <a:pt x="60757" y="1295"/>
                    <a:pt x="60757" y="1287"/>
                    <a:pt x="60764" y="1280"/>
                  </a:cubicBezTo>
                  <a:close/>
                  <a:moveTo>
                    <a:pt x="28568" y="1979"/>
                  </a:moveTo>
                  <a:cubicBezTo>
                    <a:pt x="28601" y="1979"/>
                    <a:pt x="28632" y="1989"/>
                    <a:pt x="28658" y="2011"/>
                  </a:cubicBezTo>
                  <a:lnTo>
                    <a:pt x="28454" y="2011"/>
                  </a:lnTo>
                  <a:cubicBezTo>
                    <a:pt x="28492" y="1991"/>
                    <a:pt x="28531" y="1979"/>
                    <a:pt x="28568" y="1979"/>
                  </a:cubicBezTo>
                  <a:close/>
                  <a:moveTo>
                    <a:pt x="24558" y="1934"/>
                  </a:moveTo>
                  <a:cubicBezTo>
                    <a:pt x="24669" y="1957"/>
                    <a:pt x="24786" y="1963"/>
                    <a:pt x="24911" y="1963"/>
                  </a:cubicBezTo>
                  <a:cubicBezTo>
                    <a:pt x="25040" y="1963"/>
                    <a:pt x="25177" y="1956"/>
                    <a:pt x="25321" y="1956"/>
                  </a:cubicBezTo>
                  <a:cubicBezTo>
                    <a:pt x="25242" y="1973"/>
                    <a:pt x="25179" y="1988"/>
                    <a:pt x="25132" y="2021"/>
                  </a:cubicBezTo>
                  <a:lnTo>
                    <a:pt x="24951" y="2021"/>
                  </a:lnTo>
                  <a:cubicBezTo>
                    <a:pt x="24864" y="1934"/>
                    <a:pt x="24643" y="1996"/>
                    <a:pt x="24558" y="1934"/>
                  </a:cubicBezTo>
                  <a:close/>
                  <a:moveTo>
                    <a:pt x="60354" y="3326"/>
                  </a:moveTo>
                  <a:cubicBezTo>
                    <a:pt x="60347" y="3326"/>
                    <a:pt x="60339" y="3334"/>
                    <a:pt x="60324" y="3334"/>
                  </a:cubicBezTo>
                  <a:cubicBezTo>
                    <a:pt x="60332" y="3326"/>
                    <a:pt x="60347" y="3326"/>
                    <a:pt x="60354" y="3326"/>
                  </a:cubicBezTo>
                  <a:close/>
                  <a:moveTo>
                    <a:pt x="53278" y="4445"/>
                  </a:moveTo>
                  <a:lnTo>
                    <a:pt x="53269" y="4452"/>
                  </a:lnTo>
                  <a:cubicBezTo>
                    <a:pt x="53269" y="4445"/>
                    <a:pt x="53278" y="4445"/>
                    <a:pt x="53278" y="4445"/>
                  </a:cubicBezTo>
                  <a:close/>
                  <a:moveTo>
                    <a:pt x="42515" y="4241"/>
                  </a:moveTo>
                  <a:cubicBezTo>
                    <a:pt x="42665" y="4271"/>
                    <a:pt x="42814" y="4278"/>
                    <a:pt x="42971" y="4278"/>
                  </a:cubicBezTo>
                  <a:lnTo>
                    <a:pt x="42971" y="4303"/>
                  </a:lnTo>
                  <a:cubicBezTo>
                    <a:pt x="42987" y="4398"/>
                    <a:pt x="42885" y="4486"/>
                    <a:pt x="42745" y="4486"/>
                  </a:cubicBezTo>
                  <a:cubicBezTo>
                    <a:pt x="42734" y="4486"/>
                    <a:pt x="42723" y="4486"/>
                    <a:pt x="42712" y="4484"/>
                  </a:cubicBezTo>
                  <a:cubicBezTo>
                    <a:pt x="42570" y="4467"/>
                    <a:pt x="42498" y="4413"/>
                    <a:pt x="42515" y="4263"/>
                  </a:cubicBezTo>
                  <a:lnTo>
                    <a:pt x="42515" y="4241"/>
                  </a:lnTo>
                  <a:close/>
                  <a:moveTo>
                    <a:pt x="7945" y="5280"/>
                  </a:moveTo>
                  <a:cubicBezTo>
                    <a:pt x="7938" y="5429"/>
                    <a:pt x="7866" y="5500"/>
                    <a:pt x="7703" y="5500"/>
                  </a:cubicBezTo>
                  <a:cubicBezTo>
                    <a:pt x="7694" y="5500"/>
                    <a:pt x="7686" y="5499"/>
                    <a:pt x="7677" y="5499"/>
                  </a:cubicBezTo>
                  <a:cubicBezTo>
                    <a:pt x="7788" y="5452"/>
                    <a:pt x="7866" y="5389"/>
                    <a:pt x="7945" y="5280"/>
                  </a:cubicBezTo>
                  <a:close/>
                  <a:moveTo>
                    <a:pt x="14031" y="5713"/>
                  </a:moveTo>
                  <a:cubicBezTo>
                    <a:pt x="14039" y="5720"/>
                    <a:pt x="14046" y="5728"/>
                    <a:pt x="14062" y="5743"/>
                  </a:cubicBezTo>
                  <a:cubicBezTo>
                    <a:pt x="14031" y="5743"/>
                    <a:pt x="14007" y="5752"/>
                    <a:pt x="13984" y="5760"/>
                  </a:cubicBezTo>
                  <a:cubicBezTo>
                    <a:pt x="13999" y="5743"/>
                    <a:pt x="14014" y="5728"/>
                    <a:pt x="14031" y="5713"/>
                  </a:cubicBezTo>
                  <a:close/>
                  <a:moveTo>
                    <a:pt x="83943" y="6302"/>
                  </a:moveTo>
                  <a:cubicBezTo>
                    <a:pt x="83958" y="6310"/>
                    <a:pt x="83965" y="6319"/>
                    <a:pt x="83982" y="6319"/>
                  </a:cubicBezTo>
                  <a:cubicBezTo>
                    <a:pt x="83973" y="6319"/>
                    <a:pt x="83965" y="6327"/>
                    <a:pt x="83958" y="6327"/>
                  </a:cubicBezTo>
                  <a:cubicBezTo>
                    <a:pt x="83958" y="6319"/>
                    <a:pt x="83950" y="6310"/>
                    <a:pt x="83943" y="6302"/>
                  </a:cubicBezTo>
                  <a:close/>
                  <a:moveTo>
                    <a:pt x="76283" y="6436"/>
                  </a:moveTo>
                  <a:cubicBezTo>
                    <a:pt x="76305" y="6444"/>
                    <a:pt x="76320" y="6444"/>
                    <a:pt x="76345" y="6444"/>
                  </a:cubicBezTo>
                  <a:cubicBezTo>
                    <a:pt x="76320" y="6451"/>
                    <a:pt x="76298" y="6451"/>
                    <a:pt x="76283" y="6451"/>
                  </a:cubicBezTo>
                  <a:lnTo>
                    <a:pt x="76283" y="6436"/>
                  </a:lnTo>
                  <a:close/>
                  <a:moveTo>
                    <a:pt x="4019" y="6627"/>
                  </a:moveTo>
                  <a:cubicBezTo>
                    <a:pt x="4048" y="6627"/>
                    <a:pt x="4076" y="6629"/>
                    <a:pt x="4104" y="6633"/>
                  </a:cubicBezTo>
                  <a:cubicBezTo>
                    <a:pt x="4104" y="6657"/>
                    <a:pt x="4104" y="6672"/>
                    <a:pt x="4095" y="6688"/>
                  </a:cubicBezTo>
                  <a:cubicBezTo>
                    <a:pt x="4057" y="6672"/>
                    <a:pt x="4000" y="6657"/>
                    <a:pt x="3930" y="6633"/>
                  </a:cubicBezTo>
                  <a:cubicBezTo>
                    <a:pt x="3961" y="6629"/>
                    <a:pt x="3991" y="6627"/>
                    <a:pt x="4019" y="6627"/>
                  </a:cubicBezTo>
                  <a:close/>
                  <a:moveTo>
                    <a:pt x="62631" y="6961"/>
                  </a:moveTo>
                  <a:cubicBezTo>
                    <a:pt x="62641" y="6961"/>
                    <a:pt x="62651" y="6962"/>
                    <a:pt x="62661" y="6963"/>
                  </a:cubicBezTo>
                  <a:cubicBezTo>
                    <a:pt x="62606" y="6988"/>
                    <a:pt x="62552" y="7003"/>
                    <a:pt x="62497" y="7011"/>
                  </a:cubicBezTo>
                  <a:cubicBezTo>
                    <a:pt x="62552" y="6974"/>
                    <a:pt x="62593" y="6961"/>
                    <a:pt x="62631" y="6961"/>
                  </a:cubicBezTo>
                  <a:close/>
                  <a:moveTo>
                    <a:pt x="28809" y="7239"/>
                  </a:moveTo>
                  <a:cubicBezTo>
                    <a:pt x="28809" y="7239"/>
                    <a:pt x="28817" y="7239"/>
                    <a:pt x="28817" y="7247"/>
                  </a:cubicBezTo>
                  <a:cubicBezTo>
                    <a:pt x="28809" y="7247"/>
                    <a:pt x="28809" y="7239"/>
                    <a:pt x="28800" y="7239"/>
                  </a:cubicBezTo>
                  <a:close/>
                  <a:moveTo>
                    <a:pt x="86864" y="7373"/>
                  </a:moveTo>
                  <a:cubicBezTo>
                    <a:pt x="86871" y="7381"/>
                    <a:pt x="86879" y="7381"/>
                    <a:pt x="86879" y="7389"/>
                  </a:cubicBezTo>
                  <a:lnTo>
                    <a:pt x="86871" y="7389"/>
                  </a:lnTo>
                  <a:cubicBezTo>
                    <a:pt x="86871" y="7381"/>
                    <a:pt x="86871" y="7381"/>
                    <a:pt x="86864" y="7373"/>
                  </a:cubicBezTo>
                  <a:close/>
                  <a:moveTo>
                    <a:pt x="79066" y="7654"/>
                  </a:moveTo>
                  <a:cubicBezTo>
                    <a:pt x="79056" y="7657"/>
                    <a:pt x="79045" y="7661"/>
                    <a:pt x="79037" y="7664"/>
                  </a:cubicBezTo>
                  <a:lnTo>
                    <a:pt x="79045" y="7657"/>
                  </a:lnTo>
                  <a:cubicBezTo>
                    <a:pt x="79052" y="7657"/>
                    <a:pt x="79059" y="7655"/>
                    <a:pt x="79066" y="7654"/>
                  </a:cubicBezTo>
                  <a:close/>
                  <a:moveTo>
                    <a:pt x="41499" y="7751"/>
                  </a:moveTo>
                  <a:cubicBezTo>
                    <a:pt x="41506" y="7774"/>
                    <a:pt x="41516" y="7799"/>
                    <a:pt x="41516" y="7821"/>
                  </a:cubicBezTo>
                  <a:cubicBezTo>
                    <a:pt x="41491" y="7814"/>
                    <a:pt x="41469" y="7806"/>
                    <a:pt x="41452" y="7799"/>
                  </a:cubicBezTo>
                  <a:cubicBezTo>
                    <a:pt x="41469" y="7783"/>
                    <a:pt x="41484" y="7766"/>
                    <a:pt x="41499" y="7751"/>
                  </a:cubicBezTo>
                  <a:close/>
                  <a:moveTo>
                    <a:pt x="80666" y="7972"/>
                  </a:moveTo>
                  <a:lnTo>
                    <a:pt x="80666" y="7972"/>
                  </a:lnTo>
                  <a:cubicBezTo>
                    <a:pt x="80713" y="7980"/>
                    <a:pt x="80761" y="7988"/>
                    <a:pt x="80817" y="7988"/>
                  </a:cubicBezTo>
                  <a:cubicBezTo>
                    <a:pt x="80770" y="7995"/>
                    <a:pt x="80723" y="7995"/>
                    <a:pt x="80676" y="8003"/>
                  </a:cubicBezTo>
                  <a:cubicBezTo>
                    <a:pt x="80676" y="7995"/>
                    <a:pt x="80676" y="7988"/>
                    <a:pt x="80666" y="7972"/>
                  </a:cubicBezTo>
                  <a:close/>
                  <a:moveTo>
                    <a:pt x="19566" y="8020"/>
                  </a:moveTo>
                  <a:cubicBezTo>
                    <a:pt x="19566" y="8027"/>
                    <a:pt x="19558" y="8035"/>
                    <a:pt x="19558" y="8042"/>
                  </a:cubicBezTo>
                  <a:cubicBezTo>
                    <a:pt x="19558" y="8035"/>
                    <a:pt x="19551" y="8027"/>
                    <a:pt x="19551" y="8020"/>
                  </a:cubicBezTo>
                  <a:close/>
                  <a:moveTo>
                    <a:pt x="25431" y="8987"/>
                  </a:moveTo>
                  <a:cubicBezTo>
                    <a:pt x="25361" y="9012"/>
                    <a:pt x="25297" y="9027"/>
                    <a:pt x="25227" y="9042"/>
                  </a:cubicBezTo>
                  <a:cubicBezTo>
                    <a:pt x="25281" y="9002"/>
                    <a:pt x="25351" y="8987"/>
                    <a:pt x="25431" y="8987"/>
                  </a:cubicBezTo>
                  <a:close/>
                  <a:moveTo>
                    <a:pt x="66964" y="9543"/>
                  </a:moveTo>
                  <a:cubicBezTo>
                    <a:pt x="66986" y="9543"/>
                    <a:pt x="67003" y="9550"/>
                    <a:pt x="67015" y="9569"/>
                  </a:cubicBezTo>
                  <a:cubicBezTo>
                    <a:pt x="66977" y="9569"/>
                    <a:pt x="66930" y="9561"/>
                    <a:pt x="66890" y="9561"/>
                  </a:cubicBezTo>
                  <a:cubicBezTo>
                    <a:pt x="66917" y="9550"/>
                    <a:pt x="66943" y="9543"/>
                    <a:pt x="66964" y="9543"/>
                  </a:cubicBezTo>
                  <a:close/>
                  <a:moveTo>
                    <a:pt x="40957" y="9648"/>
                  </a:moveTo>
                  <a:cubicBezTo>
                    <a:pt x="40964" y="9656"/>
                    <a:pt x="40964" y="9664"/>
                    <a:pt x="40964" y="9681"/>
                  </a:cubicBezTo>
                  <a:cubicBezTo>
                    <a:pt x="40949" y="9696"/>
                    <a:pt x="40932" y="9728"/>
                    <a:pt x="40917" y="9750"/>
                  </a:cubicBezTo>
                  <a:cubicBezTo>
                    <a:pt x="40902" y="9735"/>
                    <a:pt x="40885" y="9728"/>
                    <a:pt x="40870" y="9711"/>
                  </a:cubicBezTo>
                  <a:cubicBezTo>
                    <a:pt x="40885" y="9696"/>
                    <a:pt x="40909" y="9681"/>
                    <a:pt x="40932" y="9664"/>
                  </a:cubicBezTo>
                  <a:cubicBezTo>
                    <a:pt x="40940" y="9664"/>
                    <a:pt x="40949" y="9656"/>
                    <a:pt x="40957" y="9648"/>
                  </a:cubicBezTo>
                  <a:close/>
                  <a:moveTo>
                    <a:pt x="45767" y="9822"/>
                  </a:moveTo>
                  <a:cubicBezTo>
                    <a:pt x="45758" y="9830"/>
                    <a:pt x="45750" y="9837"/>
                    <a:pt x="45743" y="9845"/>
                  </a:cubicBezTo>
                  <a:cubicBezTo>
                    <a:pt x="45735" y="9837"/>
                    <a:pt x="45720" y="9837"/>
                    <a:pt x="45703" y="9837"/>
                  </a:cubicBezTo>
                  <a:cubicBezTo>
                    <a:pt x="45728" y="9830"/>
                    <a:pt x="45750" y="9830"/>
                    <a:pt x="45767" y="9822"/>
                  </a:cubicBezTo>
                  <a:close/>
                  <a:moveTo>
                    <a:pt x="25030" y="9822"/>
                  </a:moveTo>
                  <a:cubicBezTo>
                    <a:pt x="25006" y="9830"/>
                    <a:pt x="24973" y="9845"/>
                    <a:pt x="24951" y="9852"/>
                  </a:cubicBezTo>
                  <a:cubicBezTo>
                    <a:pt x="24951" y="9845"/>
                    <a:pt x="24951" y="9845"/>
                    <a:pt x="24958" y="9845"/>
                  </a:cubicBezTo>
                  <a:cubicBezTo>
                    <a:pt x="24983" y="9830"/>
                    <a:pt x="25006" y="9822"/>
                    <a:pt x="25030" y="9822"/>
                  </a:cubicBezTo>
                  <a:close/>
                  <a:moveTo>
                    <a:pt x="45467" y="9885"/>
                  </a:moveTo>
                  <a:cubicBezTo>
                    <a:pt x="45459" y="9885"/>
                    <a:pt x="45459" y="9892"/>
                    <a:pt x="45459" y="9892"/>
                  </a:cubicBezTo>
                  <a:lnTo>
                    <a:pt x="45459" y="9885"/>
                  </a:lnTo>
                  <a:close/>
                  <a:moveTo>
                    <a:pt x="57898" y="10325"/>
                  </a:moveTo>
                  <a:cubicBezTo>
                    <a:pt x="57890" y="10325"/>
                    <a:pt x="57890" y="10334"/>
                    <a:pt x="57883" y="10334"/>
                  </a:cubicBezTo>
                  <a:lnTo>
                    <a:pt x="57883" y="10325"/>
                  </a:lnTo>
                  <a:close/>
                  <a:moveTo>
                    <a:pt x="17172" y="10499"/>
                  </a:moveTo>
                  <a:lnTo>
                    <a:pt x="17164" y="10506"/>
                  </a:lnTo>
                  <a:lnTo>
                    <a:pt x="17164" y="10499"/>
                  </a:lnTo>
                  <a:close/>
                  <a:moveTo>
                    <a:pt x="17164" y="10499"/>
                  </a:moveTo>
                  <a:cubicBezTo>
                    <a:pt x="17157" y="10506"/>
                    <a:pt x="17157" y="10506"/>
                    <a:pt x="17149" y="10514"/>
                  </a:cubicBezTo>
                  <a:cubicBezTo>
                    <a:pt x="17157" y="10506"/>
                    <a:pt x="17157" y="10506"/>
                    <a:pt x="17157" y="10499"/>
                  </a:cubicBezTo>
                  <a:close/>
                  <a:moveTo>
                    <a:pt x="46608" y="10767"/>
                  </a:moveTo>
                  <a:cubicBezTo>
                    <a:pt x="46593" y="10790"/>
                    <a:pt x="46578" y="10807"/>
                    <a:pt x="46561" y="10814"/>
                  </a:cubicBezTo>
                  <a:lnTo>
                    <a:pt x="46561" y="10767"/>
                  </a:lnTo>
                  <a:close/>
                  <a:moveTo>
                    <a:pt x="26321" y="10892"/>
                  </a:moveTo>
                  <a:cubicBezTo>
                    <a:pt x="26353" y="10901"/>
                    <a:pt x="26383" y="10916"/>
                    <a:pt x="26408" y="10931"/>
                  </a:cubicBezTo>
                  <a:cubicBezTo>
                    <a:pt x="26360" y="10939"/>
                    <a:pt x="26313" y="10948"/>
                    <a:pt x="26266" y="10956"/>
                  </a:cubicBezTo>
                  <a:cubicBezTo>
                    <a:pt x="26281" y="10931"/>
                    <a:pt x="26306" y="10909"/>
                    <a:pt x="26321" y="10892"/>
                  </a:cubicBezTo>
                  <a:close/>
                  <a:moveTo>
                    <a:pt x="18865" y="11647"/>
                  </a:moveTo>
                  <a:lnTo>
                    <a:pt x="18865" y="11664"/>
                  </a:lnTo>
                  <a:cubicBezTo>
                    <a:pt x="18865" y="11657"/>
                    <a:pt x="18857" y="11657"/>
                    <a:pt x="18850" y="11657"/>
                  </a:cubicBezTo>
                  <a:cubicBezTo>
                    <a:pt x="18857" y="11657"/>
                    <a:pt x="18857" y="11647"/>
                    <a:pt x="18865" y="11647"/>
                  </a:cubicBezTo>
                  <a:close/>
                  <a:moveTo>
                    <a:pt x="54758" y="12271"/>
                  </a:moveTo>
                  <a:lnTo>
                    <a:pt x="54758" y="12309"/>
                  </a:lnTo>
                  <a:cubicBezTo>
                    <a:pt x="54758" y="12301"/>
                    <a:pt x="54750" y="12301"/>
                    <a:pt x="54750" y="12301"/>
                  </a:cubicBezTo>
                  <a:cubicBezTo>
                    <a:pt x="54750" y="12286"/>
                    <a:pt x="54758" y="12279"/>
                    <a:pt x="54758" y="12271"/>
                  </a:cubicBezTo>
                  <a:close/>
                  <a:moveTo>
                    <a:pt x="7182" y="12413"/>
                  </a:moveTo>
                  <a:cubicBezTo>
                    <a:pt x="7135" y="12443"/>
                    <a:pt x="7095" y="12483"/>
                    <a:pt x="7040" y="12537"/>
                  </a:cubicBezTo>
                  <a:cubicBezTo>
                    <a:pt x="7063" y="12468"/>
                    <a:pt x="7110" y="12428"/>
                    <a:pt x="7182" y="12413"/>
                  </a:cubicBezTo>
                  <a:close/>
                  <a:moveTo>
                    <a:pt x="2866" y="12664"/>
                  </a:moveTo>
                  <a:cubicBezTo>
                    <a:pt x="2866" y="12672"/>
                    <a:pt x="2876" y="12679"/>
                    <a:pt x="2883" y="12687"/>
                  </a:cubicBezTo>
                  <a:cubicBezTo>
                    <a:pt x="2859" y="12679"/>
                    <a:pt x="2836" y="12672"/>
                    <a:pt x="2812" y="12664"/>
                  </a:cubicBezTo>
                  <a:close/>
                  <a:moveTo>
                    <a:pt x="3662" y="12798"/>
                  </a:moveTo>
                  <a:lnTo>
                    <a:pt x="3669" y="12806"/>
                  </a:lnTo>
                  <a:lnTo>
                    <a:pt x="3662" y="12806"/>
                  </a:lnTo>
                  <a:lnTo>
                    <a:pt x="3662" y="12798"/>
                  </a:lnTo>
                  <a:close/>
                  <a:moveTo>
                    <a:pt x="4166" y="13176"/>
                  </a:moveTo>
                  <a:cubicBezTo>
                    <a:pt x="4142" y="13191"/>
                    <a:pt x="4112" y="13216"/>
                    <a:pt x="4087" y="13238"/>
                  </a:cubicBezTo>
                  <a:cubicBezTo>
                    <a:pt x="4095" y="13223"/>
                    <a:pt x="4112" y="13199"/>
                    <a:pt x="4151" y="13176"/>
                  </a:cubicBezTo>
                  <a:close/>
                  <a:moveTo>
                    <a:pt x="23486" y="13522"/>
                  </a:moveTo>
                  <a:cubicBezTo>
                    <a:pt x="23494" y="13522"/>
                    <a:pt x="23494" y="13529"/>
                    <a:pt x="23494" y="13529"/>
                  </a:cubicBezTo>
                  <a:lnTo>
                    <a:pt x="23486" y="13529"/>
                  </a:lnTo>
                  <a:lnTo>
                    <a:pt x="23486" y="13522"/>
                  </a:lnTo>
                  <a:close/>
                  <a:moveTo>
                    <a:pt x="11993" y="14263"/>
                  </a:moveTo>
                  <a:lnTo>
                    <a:pt x="12000" y="14270"/>
                  </a:lnTo>
                  <a:cubicBezTo>
                    <a:pt x="11993" y="14270"/>
                    <a:pt x="11993" y="14263"/>
                    <a:pt x="11993" y="14263"/>
                  </a:cubicBezTo>
                  <a:close/>
                  <a:moveTo>
                    <a:pt x="16244" y="15309"/>
                  </a:moveTo>
                  <a:cubicBezTo>
                    <a:pt x="16252" y="15317"/>
                    <a:pt x="16259" y="15324"/>
                    <a:pt x="16267" y="15332"/>
                  </a:cubicBezTo>
                  <a:lnTo>
                    <a:pt x="16259" y="15332"/>
                  </a:lnTo>
                  <a:cubicBezTo>
                    <a:pt x="16252" y="15324"/>
                    <a:pt x="16252" y="15317"/>
                    <a:pt x="16244" y="15309"/>
                  </a:cubicBezTo>
                  <a:close/>
                  <a:moveTo>
                    <a:pt x="62983" y="15525"/>
                  </a:moveTo>
                  <a:cubicBezTo>
                    <a:pt x="63004" y="15525"/>
                    <a:pt x="63028" y="15531"/>
                    <a:pt x="63056" y="15546"/>
                  </a:cubicBezTo>
                  <a:cubicBezTo>
                    <a:pt x="62999" y="15546"/>
                    <a:pt x="62952" y="15553"/>
                    <a:pt x="62905" y="15553"/>
                  </a:cubicBezTo>
                  <a:cubicBezTo>
                    <a:pt x="62931" y="15535"/>
                    <a:pt x="62955" y="15525"/>
                    <a:pt x="62983" y="15525"/>
                  </a:cubicBezTo>
                  <a:close/>
                  <a:moveTo>
                    <a:pt x="28446" y="15672"/>
                  </a:moveTo>
                  <a:cubicBezTo>
                    <a:pt x="28526" y="15672"/>
                    <a:pt x="28588" y="15680"/>
                    <a:pt x="28635" y="15695"/>
                  </a:cubicBezTo>
                  <a:cubicBezTo>
                    <a:pt x="28611" y="15702"/>
                    <a:pt x="28587" y="15707"/>
                    <a:pt x="28560" y="15707"/>
                  </a:cubicBezTo>
                  <a:cubicBezTo>
                    <a:pt x="28527" y="15707"/>
                    <a:pt x="28490" y="15698"/>
                    <a:pt x="28446" y="15672"/>
                  </a:cubicBezTo>
                  <a:close/>
                  <a:moveTo>
                    <a:pt x="4214" y="16592"/>
                  </a:moveTo>
                  <a:lnTo>
                    <a:pt x="4214" y="16617"/>
                  </a:lnTo>
                  <a:cubicBezTo>
                    <a:pt x="4214" y="16645"/>
                    <a:pt x="4255" y="16695"/>
                    <a:pt x="4176" y="16695"/>
                  </a:cubicBezTo>
                  <a:cubicBezTo>
                    <a:pt x="4171" y="16695"/>
                    <a:pt x="4165" y="16695"/>
                    <a:pt x="4159" y="16694"/>
                  </a:cubicBezTo>
                  <a:cubicBezTo>
                    <a:pt x="4214" y="16672"/>
                    <a:pt x="4206" y="16640"/>
                    <a:pt x="4198" y="16607"/>
                  </a:cubicBezTo>
                  <a:cubicBezTo>
                    <a:pt x="4206" y="16600"/>
                    <a:pt x="4206" y="16592"/>
                    <a:pt x="4214" y="16592"/>
                  </a:cubicBezTo>
                  <a:close/>
                  <a:moveTo>
                    <a:pt x="53403" y="17089"/>
                  </a:moveTo>
                  <a:cubicBezTo>
                    <a:pt x="53420" y="17104"/>
                    <a:pt x="53442" y="17119"/>
                    <a:pt x="53458" y="17127"/>
                  </a:cubicBezTo>
                  <a:cubicBezTo>
                    <a:pt x="53435" y="17119"/>
                    <a:pt x="53410" y="17112"/>
                    <a:pt x="53388" y="17112"/>
                  </a:cubicBezTo>
                  <a:cubicBezTo>
                    <a:pt x="53395" y="17104"/>
                    <a:pt x="53403" y="17097"/>
                    <a:pt x="53403" y="17089"/>
                  </a:cubicBezTo>
                  <a:close/>
                  <a:moveTo>
                    <a:pt x="58427" y="17136"/>
                  </a:moveTo>
                  <a:lnTo>
                    <a:pt x="58427" y="17144"/>
                  </a:lnTo>
                  <a:lnTo>
                    <a:pt x="58417" y="17144"/>
                  </a:lnTo>
                  <a:cubicBezTo>
                    <a:pt x="58417" y="17136"/>
                    <a:pt x="58427" y="17136"/>
                    <a:pt x="58427" y="17136"/>
                  </a:cubicBezTo>
                  <a:close/>
                  <a:moveTo>
                    <a:pt x="57087" y="17239"/>
                  </a:moveTo>
                  <a:cubicBezTo>
                    <a:pt x="57095" y="17239"/>
                    <a:pt x="57095" y="17246"/>
                    <a:pt x="57095" y="17246"/>
                  </a:cubicBezTo>
                  <a:lnTo>
                    <a:pt x="57080" y="17246"/>
                  </a:lnTo>
                  <a:cubicBezTo>
                    <a:pt x="57080" y="17239"/>
                    <a:pt x="57087" y="17239"/>
                    <a:pt x="57087" y="17239"/>
                  </a:cubicBezTo>
                  <a:close/>
                  <a:moveTo>
                    <a:pt x="32004" y="17529"/>
                  </a:moveTo>
                  <a:lnTo>
                    <a:pt x="32004" y="17537"/>
                  </a:lnTo>
                  <a:lnTo>
                    <a:pt x="31997" y="17537"/>
                  </a:lnTo>
                  <a:cubicBezTo>
                    <a:pt x="32004" y="17537"/>
                    <a:pt x="32004" y="17529"/>
                    <a:pt x="32004" y="17529"/>
                  </a:cubicBezTo>
                  <a:close/>
                  <a:moveTo>
                    <a:pt x="33257" y="18034"/>
                  </a:moveTo>
                  <a:lnTo>
                    <a:pt x="33257" y="18049"/>
                  </a:lnTo>
                  <a:cubicBezTo>
                    <a:pt x="33257" y="18049"/>
                    <a:pt x="33249" y="18042"/>
                    <a:pt x="33249" y="18034"/>
                  </a:cubicBezTo>
                  <a:close/>
                  <a:moveTo>
                    <a:pt x="37334" y="18064"/>
                  </a:moveTo>
                  <a:cubicBezTo>
                    <a:pt x="37359" y="18089"/>
                    <a:pt x="37374" y="18096"/>
                    <a:pt x="37397" y="18111"/>
                  </a:cubicBezTo>
                  <a:cubicBezTo>
                    <a:pt x="37374" y="18128"/>
                    <a:pt x="37350" y="18151"/>
                    <a:pt x="37327" y="18176"/>
                  </a:cubicBezTo>
                  <a:cubicBezTo>
                    <a:pt x="37327" y="18136"/>
                    <a:pt x="37334" y="18096"/>
                    <a:pt x="37334" y="18064"/>
                  </a:cubicBezTo>
                  <a:close/>
                  <a:moveTo>
                    <a:pt x="5158" y="18561"/>
                  </a:moveTo>
                  <a:cubicBezTo>
                    <a:pt x="5103" y="18589"/>
                    <a:pt x="5039" y="18608"/>
                    <a:pt x="4976" y="18608"/>
                  </a:cubicBezTo>
                  <a:cubicBezTo>
                    <a:pt x="4932" y="18608"/>
                    <a:pt x="4889" y="18599"/>
                    <a:pt x="4850" y="18576"/>
                  </a:cubicBezTo>
                  <a:cubicBezTo>
                    <a:pt x="4954" y="18569"/>
                    <a:pt x="5056" y="18561"/>
                    <a:pt x="5158" y="18561"/>
                  </a:cubicBezTo>
                  <a:close/>
                  <a:moveTo>
                    <a:pt x="5961" y="18601"/>
                  </a:moveTo>
                  <a:cubicBezTo>
                    <a:pt x="5984" y="18601"/>
                    <a:pt x="6001" y="18601"/>
                    <a:pt x="6024" y="18608"/>
                  </a:cubicBezTo>
                  <a:cubicBezTo>
                    <a:pt x="6009" y="18623"/>
                    <a:pt x="5993" y="18639"/>
                    <a:pt x="5984" y="18656"/>
                  </a:cubicBezTo>
                  <a:cubicBezTo>
                    <a:pt x="5976" y="18639"/>
                    <a:pt x="5969" y="18616"/>
                    <a:pt x="5961" y="18601"/>
                  </a:cubicBezTo>
                  <a:close/>
                  <a:moveTo>
                    <a:pt x="59969" y="18790"/>
                  </a:moveTo>
                  <a:lnTo>
                    <a:pt x="59976" y="18797"/>
                  </a:lnTo>
                  <a:cubicBezTo>
                    <a:pt x="59976" y="18797"/>
                    <a:pt x="59969" y="18797"/>
                    <a:pt x="59961" y="18805"/>
                  </a:cubicBezTo>
                  <a:cubicBezTo>
                    <a:pt x="59961" y="18797"/>
                    <a:pt x="59969" y="18797"/>
                    <a:pt x="59969" y="18790"/>
                  </a:cubicBezTo>
                  <a:close/>
                  <a:moveTo>
                    <a:pt x="44837" y="18968"/>
                  </a:moveTo>
                  <a:cubicBezTo>
                    <a:pt x="44844" y="18968"/>
                    <a:pt x="44841" y="18982"/>
                    <a:pt x="44845" y="19001"/>
                  </a:cubicBezTo>
                  <a:cubicBezTo>
                    <a:pt x="44838" y="19001"/>
                    <a:pt x="44823" y="19009"/>
                    <a:pt x="44806" y="19009"/>
                  </a:cubicBezTo>
                  <a:cubicBezTo>
                    <a:pt x="44806" y="19001"/>
                    <a:pt x="44798" y="18994"/>
                    <a:pt x="44806" y="18986"/>
                  </a:cubicBezTo>
                  <a:cubicBezTo>
                    <a:pt x="44824" y="18974"/>
                    <a:pt x="44833" y="18968"/>
                    <a:pt x="44837" y="18968"/>
                  </a:cubicBezTo>
                  <a:close/>
                  <a:moveTo>
                    <a:pt x="44656" y="19041"/>
                  </a:moveTo>
                  <a:cubicBezTo>
                    <a:pt x="44664" y="19049"/>
                    <a:pt x="44671" y="19064"/>
                    <a:pt x="44671" y="19073"/>
                  </a:cubicBezTo>
                  <a:cubicBezTo>
                    <a:pt x="44664" y="19081"/>
                    <a:pt x="44656" y="19088"/>
                    <a:pt x="44649" y="19096"/>
                  </a:cubicBezTo>
                  <a:cubicBezTo>
                    <a:pt x="44594" y="19096"/>
                    <a:pt x="44547" y="19088"/>
                    <a:pt x="44499" y="19088"/>
                  </a:cubicBezTo>
                  <a:cubicBezTo>
                    <a:pt x="44554" y="19073"/>
                    <a:pt x="44609" y="19056"/>
                    <a:pt x="44656" y="19041"/>
                  </a:cubicBezTo>
                  <a:close/>
                  <a:moveTo>
                    <a:pt x="25841" y="19262"/>
                  </a:moveTo>
                  <a:cubicBezTo>
                    <a:pt x="25841" y="19277"/>
                    <a:pt x="25848" y="19285"/>
                    <a:pt x="25856" y="19292"/>
                  </a:cubicBezTo>
                  <a:cubicBezTo>
                    <a:pt x="25841" y="19292"/>
                    <a:pt x="25824" y="19292"/>
                    <a:pt x="25809" y="19285"/>
                  </a:cubicBezTo>
                  <a:cubicBezTo>
                    <a:pt x="25816" y="19277"/>
                    <a:pt x="25833" y="19270"/>
                    <a:pt x="25841" y="19262"/>
                  </a:cubicBezTo>
                  <a:close/>
                  <a:moveTo>
                    <a:pt x="12739" y="19844"/>
                  </a:moveTo>
                  <a:cubicBezTo>
                    <a:pt x="12731" y="19844"/>
                    <a:pt x="12731" y="19852"/>
                    <a:pt x="12731" y="19852"/>
                  </a:cubicBezTo>
                  <a:cubicBezTo>
                    <a:pt x="12731" y="19852"/>
                    <a:pt x="12731" y="19844"/>
                    <a:pt x="12724" y="19844"/>
                  </a:cubicBezTo>
                  <a:close/>
                  <a:moveTo>
                    <a:pt x="35917" y="19923"/>
                  </a:moveTo>
                  <a:cubicBezTo>
                    <a:pt x="35917" y="19931"/>
                    <a:pt x="35910" y="19931"/>
                    <a:pt x="35910" y="19939"/>
                  </a:cubicBezTo>
                  <a:lnTo>
                    <a:pt x="35917" y="19939"/>
                  </a:lnTo>
                  <a:cubicBezTo>
                    <a:pt x="35910" y="19939"/>
                    <a:pt x="35910" y="19946"/>
                    <a:pt x="35910" y="19946"/>
                  </a:cubicBezTo>
                  <a:cubicBezTo>
                    <a:pt x="35902" y="19946"/>
                    <a:pt x="35902" y="19939"/>
                    <a:pt x="35895" y="19931"/>
                  </a:cubicBezTo>
                  <a:cubicBezTo>
                    <a:pt x="35902" y="19931"/>
                    <a:pt x="35910" y="19923"/>
                    <a:pt x="35917" y="19923"/>
                  </a:cubicBezTo>
                  <a:close/>
                  <a:moveTo>
                    <a:pt x="12314" y="19702"/>
                  </a:moveTo>
                  <a:cubicBezTo>
                    <a:pt x="12488" y="19735"/>
                    <a:pt x="12559" y="19859"/>
                    <a:pt x="12495" y="19971"/>
                  </a:cubicBezTo>
                  <a:cubicBezTo>
                    <a:pt x="12440" y="20073"/>
                    <a:pt x="12204" y="20143"/>
                    <a:pt x="11953" y="20143"/>
                  </a:cubicBezTo>
                  <a:cubicBezTo>
                    <a:pt x="12040" y="20056"/>
                    <a:pt x="12149" y="19914"/>
                    <a:pt x="12314" y="19702"/>
                  </a:cubicBezTo>
                  <a:close/>
                  <a:moveTo>
                    <a:pt x="45270" y="20426"/>
                  </a:moveTo>
                  <a:lnTo>
                    <a:pt x="45270" y="20426"/>
                  </a:lnTo>
                  <a:cubicBezTo>
                    <a:pt x="45285" y="20443"/>
                    <a:pt x="45295" y="20458"/>
                    <a:pt x="45295" y="20473"/>
                  </a:cubicBezTo>
                  <a:cubicBezTo>
                    <a:pt x="45295" y="20481"/>
                    <a:pt x="45285" y="20481"/>
                    <a:pt x="45285" y="20481"/>
                  </a:cubicBezTo>
                  <a:cubicBezTo>
                    <a:pt x="45285" y="20466"/>
                    <a:pt x="45278" y="20443"/>
                    <a:pt x="45270" y="20426"/>
                  </a:cubicBezTo>
                  <a:close/>
                  <a:moveTo>
                    <a:pt x="86178" y="20473"/>
                  </a:moveTo>
                  <a:lnTo>
                    <a:pt x="86178" y="20481"/>
                  </a:lnTo>
                  <a:cubicBezTo>
                    <a:pt x="86170" y="20481"/>
                    <a:pt x="86170" y="20473"/>
                    <a:pt x="86163" y="20473"/>
                  </a:cubicBezTo>
                  <a:close/>
                  <a:moveTo>
                    <a:pt x="53733" y="20560"/>
                  </a:moveTo>
                  <a:lnTo>
                    <a:pt x="53733" y="20568"/>
                  </a:lnTo>
                  <a:lnTo>
                    <a:pt x="53726" y="20568"/>
                  </a:lnTo>
                  <a:lnTo>
                    <a:pt x="53733" y="20560"/>
                  </a:lnTo>
                  <a:close/>
                  <a:moveTo>
                    <a:pt x="60056" y="20433"/>
                  </a:moveTo>
                  <a:cubicBezTo>
                    <a:pt x="60089" y="20433"/>
                    <a:pt x="60121" y="20446"/>
                    <a:pt x="60158" y="20451"/>
                  </a:cubicBezTo>
                  <a:cubicBezTo>
                    <a:pt x="60347" y="20473"/>
                    <a:pt x="60386" y="20513"/>
                    <a:pt x="60379" y="20568"/>
                  </a:cubicBezTo>
                  <a:cubicBezTo>
                    <a:pt x="60307" y="20545"/>
                    <a:pt x="60190" y="20513"/>
                    <a:pt x="59986" y="20458"/>
                  </a:cubicBezTo>
                  <a:cubicBezTo>
                    <a:pt x="60011" y="20439"/>
                    <a:pt x="60034" y="20433"/>
                    <a:pt x="60056" y="20433"/>
                  </a:cubicBezTo>
                  <a:close/>
                  <a:moveTo>
                    <a:pt x="46026" y="20560"/>
                  </a:moveTo>
                  <a:cubicBezTo>
                    <a:pt x="46034" y="20568"/>
                    <a:pt x="46041" y="20568"/>
                    <a:pt x="46041" y="20575"/>
                  </a:cubicBezTo>
                  <a:cubicBezTo>
                    <a:pt x="46034" y="20568"/>
                    <a:pt x="46034" y="20568"/>
                    <a:pt x="46026" y="20560"/>
                  </a:cubicBezTo>
                  <a:close/>
                  <a:moveTo>
                    <a:pt x="38342" y="20647"/>
                  </a:moveTo>
                  <a:lnTo>
                    <a:pt x="38334" y="20655"/>
                  </a:lnTo>
                  <a:lnTo>
                    <a:pt x="38326" y="20655"/>
                  </a:lnTo>
                  <a:cubicBezTo>
                    <a:pt x="38334" y="20655"/>
                    <a:pt x="38334" y="20647"/>
                    <a:pt x="38342" y="20647"/>
                  </a:cubicBezTo>
                  <a:close/>
                  <a:moveTo>
                    <a:pt x="32123" y="20709"/>
                  </a:moveTo>
                  <a:cubicBezTo>
                    <a:pt x="32116" y="20717"/>
                    <a:pt x="32106" y="20727"/>
                    <a:pt x="32106" y="20734"/>
                  </a:cubicBezTo>
                  <a:cubicBezTo>
                    <a:pt x="32099" y="20734"/>
                    <a:pt x="32099" y="20734"/>
                    <a:pt x="32091" y="20727"/>
                  </a:cubicBezTo>
                  <a:cubicBezTo>
                    <a:pt x="32099" y="20727"/>
                    <a:pt x="32106" y="20717"/>
                    <a:pt x="32123" y="20709"/>
                  </a:cubicBezTo>
                  <a:close/>
                  <a:moveTo>
                    <a:pt x="33374" y="20923"/>
                  </a:moveTo>
                  <a:lnTo>
                    <a:pt x="33382" y="20931"/>
                  </a:lnTo>
                  <a:cubicBezTo>
                    <a:pt x="33374" y="20931"/>
                    <a:pt x="33367" y="20931"/>
                    <a:pt x="33359" y="20923"/>
                  </a:cubicBezTo>
                  <a:close/>
                  <a:moveTo>
                    <a:pt x="73409" y="21363"/>
                  </a:moveTo>
                  <a:cubicBezTo>
                    <a:pt x="73424" y="21371"/>
                    <a:pt x="73439" y="21378"/>
                    <a:pt x="73456" y="21388"/>
                  </a:cubicBezTo>
                  <a:cubicBezTo>
                    <a:pt x="73431" y="21388"/>
                    <a:pt x="73409" y="21395"/>
                    <a:pt x="73377" y="21403"/>
                  </a:cubicBezTo>
                  <a:cubicBezTo>
                    <a:pt x="73384" y="21388"/>
                    <a:pt x="73401" y="21371"/>
                    <a:pt x="73409" y="21363"/>
                  </a:cubicBezTo>
                  <a:close/>
                  <a:moveTo>
                    <a:pt x="72116" y="21435"/>
                  </a:moveTo>
                  <a:lnTo>
                    <a:pt x="72116" y="21450"/>
                  </a:lnTo>
                  <a:cubicBezTo>
                    <a:pt x="72116" y="21443"/>
                    <a:pt x="72116" y="21443"/>
                    <a:pt x="72109" y="21435"/>
                  </a:cubicBezTo>
                  <a:close/>
                  <a:moveTo>
                    <a:pt x="73369" y="21410"/>
                  </a:moveTo>
                  <a:lnTo>
                    <a:pt x="73369" y="21410"/>
                  </a:lnTo>
                  <a:cubicBezTo>
                    <a:pt x="73361" y="21418"/>
                    <a:pt x="73354" y="21435"/>
                    <a:pt x="73354" y="21450"/>
                  </a:cubicBezTo>
                  <a:cubicBezTo>
                    <a:pt x="73344" y="21443"/>
                    <a:pt x="73337" y="21443"/>
                    <a:pt x="73329" y="21443"/>
                  </a:cubicBezTo>
                  <a:cubicBezTo>
                    <a:pt x="73344" y="21426"/>
                    <a:pt x="73354" y="21418"/>
                    <a:pt x="73369" y="21410"/>
                  </a:cubicBezTo>
                  <a:close/>
                  <a:moveTo>
                    <a:pt x="83776" y="21450"/>
                  </a:moveTo>
                  <a:cubicBezTo>
                    <a:pt x="83769" y="21458"/>
                    <a:pt x="83761" y="21458"/>
                    <a:pt x="83761" y="21465"/>
                  </a:cubicBezTo>
                  <a:lnTo>
                    <a:pt x="83761" y="21450"/>
                  </a:lnTo>
                  <a:close/>
                  <a:moveTo>
                    <a:pt x="76934" y="21473"/>
                  </a:moveTo>
                  <a:cubicBezTo>
                    <a:pt x="76934" y="21473"/>
                    <a:pt x="76934" y="21482"/>
                    <a:pt x="76944" y="21490"/>
                  </a:cubicBezTo>
                  <a:cubicBezTo>
                    <a:pt x="76934" y="21490"/>
                    <a:pt x="76934" y="21490"/>
                    <a:pt x="76927" y="21482"/>
                  </a:cubicBezTo>
                  <a:cubicBezTo>
                    <a:pt x="76934" y="21482"/>
                    <a:pt x="76934" y="21473"/>
                    <a:pt x="76934" y="21473"/>
                  </a:cubicBezTo>
                  <a:close/>
                  <a:moveTo>
                    <a:pt x="82839" y="21632"/>
                  </a:moveTo>
                  <a:cubicBezTo>
                    <a:pt x="82832" y="21639"/>
                    <a:pt x="82832" y="21639"/>
                    <a:pt x="82824" y="21647"/>
                  </a:cubicBezTo>
                  <a:cubicBezTo>
                    <a:pt x="82824" y="21639"/>
                    <a:pt x="82824" y="21632"/>
                    <a:pt x="82816" y="21632"/>
                  </a:cubicBezTo>
                  <a:close/>
                  <a:moveTo>
                    <a:pt x="85084" y="21560"/>
                  </a:moveTo>
                  <a:lnTo>
                    <a:pt x="85084" y="21560"/>
                  </a:lnTo>
                  <a:cubicBezTo>
                    <a:pt x="85154" y="21584"/>
                    <a:pt x="85218" y="21615"/>
                    <a:pt x="85273" y="21679"/>
                  </a:cubicBezTo>
                  <a:cubicBezTo>
                    <a:pt x="85258" y="21701"/>
                    <a:pt x="85233" y="21718"/>
                    <a:pt x="85210" y="21726"/>
                  </a:cubicBezTo>
                  <a:cubicBezTo>
                    <a:pt x="85163" y="21647"/>
                    <a:pt x="85124" y="21599"/>
                    <a:pt x="85084" y="21560"/>
                  </a:cubicBezTo>
                  <a:close/>
                  <a:moveTo>
                    <a:pt x="8189" y="22206"/>
                  </a:moveTo>
                  <a:cubicBezTo>
                    <a:pt x="8204" y="22206"/>
                    <a:pt x="8214" y="22214"/>
                    <a:pt x="8229" y="22221"/>
                  </a:cubicBezTo>
                  <a:cubicBezTo>
                    <a:pt x="8214" y="22214"/>
                    <a:pt x="8197" y="22214"/>
                    <a:pt x="8181" y="22214"/>
                  </a:cubicBezTo>
                  <a:cubicBezTo>
                    <a:pt x="8181" y="22206"/>
                    <a:pt x="8189" y="22206"/>
                    <a:pt x="8189" y="22206"/>
                  </a:cubicBezTo>
                  <a:close/>
                  <a:moveTo>
                    <a:pt x="29754" y="22820"/>
                  </a:moveTo>
                  <a:cubicBezTo>
                    <a:pt x="29744" y="22835"/>
                    <a:pt x="29729" y="22843"/>
                    <a:pt x="29714" y="22860"/>
                  </a:cubicBezTo>
                  <a:cubicBezTo>
                    <a:pt x="29729" y="22843"/>
                    <a:pt x="29737" y="22835"/>
                    <a:pt x="29744" y="22820"/>
                  </a:cubicBezTo>
                  <a:close/>
                  <a:moveTo>
                    <a:pt x="29714" y="22860"/>
                  </a:moveTo>
                  <a:lnTo>
                    <a:pt x="29714" y="22860"/>
                  </a:lnTo>
                  <a:cubicBezTo>
                    <a:pt x="29729" y="22867"/>
                    <a:pt x="29729" y="22875"/>
                    <a:pt x="29729" y="22875"/>
                  </a:cubicBezTo>
                  <a:cubicBezTo>
                    <a:pt x="29722" y="22867"/>
                    <a:pt x="29722" y="22867"/>
                    <a:pt x="29714" y="22860"/>
                  </a:cubicBezTo>
                  <a:close/>
                  <a:moveTo>
                    <a:pt x="59631" y="22867"/>
                  </a:moveTo>
                  <a:lnTo>
                    <a:pt x="59631" y="22867"/>
                  </a:lnTo>
                  <a:cubicBezTo>
                    <a:pt x="59655" y="22875"/>
                    <a:pt x="59670" y="22882"/>
                    <a:pt x="59685" y="22890"/>
                  </a:cubicBezTo>
                  <a:cubicBezTo>
                    <a:pt x="59678" y="22890"/>
                    <a:pt x="59670" y="22899"/>
                    <a:pt x="59663" y="22907"/>
                  </a:cubicBezTo>
                  <a:cubicBezTo>
                    <a:pt x="59646" y="22890"/>
                    <a:pt x="59638" y="22882"/>
                    <a:pt x="59631" y="22867"/>
                  </a:cubicBezTo>
                  <a:close/>
                  <a:moveTo>
                    <a:pt x="81148" y="23143"/>
                  </a:moveTo>
                  <a:cubicBezTo>
                    <a:pt x="81139" y="23143"/>
                    <a:pt x="81124" y="23151"/>
                    <a:pt x="81116" y="23151"/>
                  </a:cubicBezTo>
                  <a:cubicBezTo>
                    <a:pt x="81124" y="23143"/>
                    <a:pt x="81139" y="23143"/>
                    <a:pt x="81148" y="23143"/>
                  </a:cubicBezTo>
                  <a:close/>
                  <a:moveTo>
                    <a:pt x="9763" y="23827"/>
                  </a:moveTo>
                  <a:lnTo>
                    <a:pt x="9763" y="23827"/>
                  </a:lnTo>
                  <a:cubicBezTo>
                    <a:pt x="9725" y="23852"/>
                    <a:pt x="9686" y="23859"/>
                    <a:pt x="9638" y="23859"/>
                  </a:cubicBezTo>
                  <a:cubicBezTo>
                    <a:pt x="9678" y="23852"/>
                    <a:pt x="9725" y="23844"/>
                    <a:pt x="9763" y="23827"/>
                  </a:cubicBezTo>
                  <a:close/>
                  <a:moveTo>
                    <a:pt x="47175" y="25371"/>
                  </a:moveTo>
                  <a:lnTo>
                    <a:pt x="47175" y="25371"/>
                  </a:lnTo>
                  <a:cubicBezTo>
                    <a:pt x="47184" y="25378"/>
                    <a:pt x="47200" y="25378"/>
                    <a:pt x="47207" y="25386"/>
                  </a:cubicBezTo>
                  <a:cubicBezTo>
                    <a:pt x="47200" y="25386"/>
                    <a:pt x="47192" y="25394"/>
                    <a:pt x="47192" y="25394"/>
                  </a:cubicBezTo>
                  <a:cubicBezTo>
                    <a:pt x="47184" y="25386"/>
                    <a:pt x="47184" y="25378"/>
                    <a:pt x="47175" y="25371"/>
                  </a:cubicBezTo>
                  <a:close/>
                  <a:moveTo>
                    <a:pt x="94019" y="25497"/>
                  </a:moveTo>
                  <a:cubicBezTo>
                    <a:pt x="94044" y="25505"/>
                    <a:pt x="94059" y="25513"/>
                    <a:pt x="94074" y="25545"/>
                  </a:cubicBezTo>
                  <a:cubicBezTo>
                    <a:pt x="94059" y="25528"/>
                    <a:pt x="94044" y="25513"/>
                    <a:pt x="94019" y="25497"/>
                  </a:cubicBezTo>
                  <a:close/>
                  <a:moveTo>
                    <a:pt x="45767" y="25875"/>
                  </a:moveTo>
                  <a:lnTo>
                    <a:pt x="45767" y="25875"/>
                  </a:lnTo>
                  <a:cubicBezTo>
                    <a:pt x="45782" y="25883"/>
                    <a:pt x="45798" y="25898"/>
                    <a:pt x="45805" y="25913"/>
                  </a:cubicBezTo>
                  <a:lnTo>
                    <a:pt x="45767" y="25875"/>
                  </a:lnTo>
                  <a:close/>
                  <a:moveTo>
                    <a:pt x="35241" y="26323"/>
                  </a:moveTo>
                  <a:lnTo>
                    <a:pt x="35248" y="26331"/>
                  </a:lnTo>
                  <a:cubicBezTo>
                    <a:pt x="35241" y="26338"/>
                    <a:pt x="35233" y="26338"/>
                    <a:pt x="35216" y="26348"/>
                  </a:cubicBezTo>
                  <a:cubicBezTo>
                    <a:pt x="35233" y="26338"/>
                    <a:pt x="35241" y="26331"/>
                    <a:pt x="35241" y="26323"/>
                  </a:cubicBezTo>
                  <a:close/>
                  <a:moveTo>
                    <a:pt x="29697" y="26520"/>
                  </a:moveTo>
                  <a:cubicBezTo>
                    <a:pt x="29707" y="26520"/>
                    <a:pt x="29707" y="26527"/>
                    <a:pt x="29714" y="26527"/>
                  </a:cubicBezTo>
                  <a:lnTo>
                    <a:pt x="29707" y="26537"/>
                  </a:lnTo>
                  <a:cubicBezTo>
                    <a:pt x="29697" y="26537"/>
                    <a:pt x="29697" y="26527"/>
                    <a:pt x="29697" y="26520"/>
                  </a:cubicBezTo>
                  <a:close/>
                  <a:moveTo>
                    <a:pt x="29737" y="26591"/>
                  </a:moveTo>
                  <a:lnTo>
                    <a:pt x="29737" y="26591"/>
                  </a:lnTo>
                  <a:cubicBezTo>
                    <a:pt x="29744" y="26622"/>
                    <a:pt x="29744" y="26646"/>
                    <a:pt x="29729" y="26678"/>
                  </a:cubicBezTo>
                  <a:cubicBezTo>
                    <a:pt x="29737" y="26646"/>
                    <a:pt x="29737" y="26622"/>
                    <a:pt x="29737" y="26591"/>
                  </a:cubicBezTo>
                  <a:close/>
                  <a:moveTo>
                    <a:pt x="48326" y="27094"/>
                  </a:moveTo>
                  <a:cubicBezTo>
                    <a:pt x="48341" y="27094"/>
                    <a:pt x="48356" y="27104"/>
                    <a:pt x="48373" y="27104"/>
                  </a:cubicBezTo>
                  <a:cubicBezTo>
                    <a:pt x="48365" y="27111"/>
                    <a:pt x="48348" y="27111"/>
                    <a:pt x="48341" y="27119"/>
                  </a:cubicBezTo>
                  <a:cubicBezTo>
                    <a:pt x="48341" y="27111"/>
                    <a:pt x="48333" y="27104"/>
                    <a:pt x="48326" y="27094"/>
                  </a:cubicBezTo>
                  <a:close/>
                  <a:moveTo>
                    <a:pt x="14283" y="27497"/>
                  </a:moveTo>
                  <a:lnTo>
                    <a:pt x="14283" y="27504"/>
                  </a:lnTo>
                  <a:lnTo>
                    <a:pt x="14275" y="27504"/>
                  </a:lnTo>
                  <a:lnTo>
                    <a:pt x="14283" y="27497"/>
                  </a:lnTo>
                  <a:close/>
                  <a:moveTo>
                    <a:pt x="71833" y="27340"/>
                  </a:moveTo>
                  <a:cubicBezTo>
                    <a:pt x="71850" y="27387"/>
                    <a:pt x="71865" y="27442"/>
                    <a:pt x="71890" y="27504"/>
                  </a:cubicBezTo>
                  <a:cubicBezTo>
                    <a:pt x="71833" y="27449"/>
                    <a:pt x="71786" y="27402"/>
                    <a:pt x="71748" y="27355"/>
                  </a:cubicBezTo>
                  <a:cubicBezTo>
                    <a:pt x="71771" y="27355"/>
                    <a:pt x="71803" y="27347"/>
                    <a:pt x="71833" y="27340"/>
                  </a:cubicBezTo>
                  <a:close/>
                  <a:moveTo>
                    <a:pt x="94335" y="27551"/>
                  </a:moveTo>
                  <a:cubicBezTo>
                    <a:pt x="94327" y="27606"/>
                    <a:pt x="94318" y="27670"/>
                    <a:pt x="94280" y="27718"/>
                  </a:cubicBezTo>
                  <a:cubicBezTo>
                    <a:pt x="94271" y="27693"/>
                    <a:pt x="94255" y="27678"/>
                    <a:pt x="94240" y="27653"/>
                  </a:cubicBezTo>
                  <a:cubicBezTo>
                    <a:pt x="94263" y="27614"/>
                    <a:pt x="94288" y="27551"/>
                    <a:pt x="94335" y="27551"/>
                  </a:cubicBezTo>
                  <a:close/>
                  <a:moveTo>
                    <a:pt x="68551" y="27842"/>
                  </a:moveTo>
                  <a:cubicBezTo>
                    <a:pt x="68590" y="27842"/>
                    <a:pt x="68638" y="27842"/>
                    <a:pt x="68677" y="27850"/>
                  </a:cubicBezTo>
                  <a:cubicBezTo>
                    <a:pt x="68658" y="27869"/>
                    <a:pt x="68640" y="27877"/>
                    <a:pt x="68622" y="27877"/>
                  </a:cubicBezTo>
                  <a:cubicBezTo>
                    <a:pt x="68598" y="27877"/>
                    <a:pt x="68574" y="27861"/>
                    <a:pt x="68551" y="27842"/>
                  </a:cubicBezTo>
                  <a:close/>
                  <a:moveTo>
                    <a:pt x="8552" y="27976"/>
                  </a:moveTo>
                  <a:cubicBezTo>
                    <a:pt x="8520" y="27992"/>
                    <a:pt x="8488" y="28009"/>
                    <a:pt x="8457" y="28031"/>
                  </a:cubicBezTo>
                  <a:cubicBezTo>
                    <a:pt x="8457" y="28009"/>
                    <a:pt x="8465" y="27992"/>
                    <a:pt x="8465" y="27976"/>
                  </a:cubicBezTo>
                  <a:close/>
                  <a:moveTo>
                    <a:pt x="29926" y="28173"/>
                  </a:moveTo>
                  <a:cubicBezTo>
                    <a:pt x="29943" y="28181"/>
                    <a:pt x="29950" y="28190"/>
                    <a:pt x="29958" y="28198"/>
                  </a:cubicBezTo>
                  <a:cubicBezTo>
                    <a:pt x="29943" y="28198"/>
                    <a:pt x="29933" y="28205"/>
                    <a:pt x="29918" y="28205"/>
                  </a:cubicBezTo>
                  <a:cubicBezTo>
                    <a:pt x="29926" y="28198"/>
                    <a:pt x="29926" y="28190"/>
                    <a:pt x="29926" y="28173"/>
                  </a:cubicBezTo>
                  <a:close/>
                  <a:moveTo>
                    <a:pt x="86123" y="28150"/>
                  </a:moveTo>
                  <a:cubicBezTo>
                    <a:pt x="86146" y="28165"/>
                    <a:pt x="86163" y="28173"/>
                    <a:pt x="86178" y="28181"/>
                  </a:cubicBezTo>
                  <a:cubicBezTo>
                    <a:pt x="86170" y="28190"/>
                    <a:pt x="86163" y="28198"/>
                    <a:pt x="86155" y="28205"/>
                  </a:cubicBezTo>
                  <a:cubicBezTo>
                    <a:pt x="86146" y="28190"/>
                    <a:pt x="86138" y="28173"/>
                    <a:pt x="86123" y="28150"/>
                  </a:cubicBezTo>
                  <a:close/>
                  <a:moveTo>
                    <a:pt x="87572" y="28267"/>
                  </a:moveTo>
                  <a:cubicBezTo>
                    <a:pt x="87580" y="28284"/>
                    <a:pt x="87580" y="28292"/>
                    <a:pt x="87587" y="28307"/>
                  </a:cubicBezTo>
                  <a:cubicBezTo>
                    <a:pt x="87580" y="28307"/>
                    <a:pt x="87563" y="28307"/>
                    <a:pt x="87555" y="28300"/>
                  </a:cubicBezTo>
                  <a:cubicBezTo>
                    <a:pt x="87563" y="28292"/>
                    <a:pt x="87563" y="28284"/>
                    <a:pt x="87572" y="28267"/>
                  </a:cubicBezTo>
                  <a:close/>
                  <a:moveTo>
                    <a:pt x="86699" y="28408"/>
                  </a:moveTo>
                  <a:cubicBezTo>
                    <a:pt x="86753" y="28408"/>
                    <a:pt x="86781" y="28430"/>
                    <a:pt x="86807" y="28456"/>
                  </a:cubicBezTo>
                  <a:cubicBezTo>
                    <a:pt x="86768" y="28453"/>
                    <a:pt x="86729" y="28451"/>
                    <a:pt x="86691" y="28451"/>
                  </a:cubicBezTo>
                  <a:cubicBezTo>
                    <a:pt x="86653" y="28451"/>
                    <a:pt x="86615" y="28453"/>
                    <a:pt x="86580" y="28456"/>
                  </a:cubicBezTo>
                  <a:cubicBezTo>
                    <a:pt x="86588" y="28434"/>
                    <a:pt x="86618" y="28417"/>
                    <a:pt x="86675" y="28409"/>
                  </a:cubicBezTo>
                  <a:cubicBezTo>
                    <a:pt x="86683" y="28408"/>
                    <a:pt x="86692" y="28408"/>
                    <a:pt x="86699" y="28408"/>
                  </a:cubicBezTo>
                  <a:close/>
                  <a:moveTo>
                    <a:pt x="85415" y="28827"/>
                  </a:moveTo>
                  <a:cubicBezTo>
                    <a:pt x="85430" y="28827"/>
                    <a:pt x="85447" y="28834"/>
                    <a:pt x="85454" y="28834"/>
                  </a:cubicBezTo>
                  <a:cubicBezTo>
                    <a:pt x="85437" y="28834"/>
                    <a:pt x="85430" y="28834"/>
                    <a:pt x="85415" y="28827"/>
                  </a:cubicBezTo>
                  <a:close/>
                  <a:moveTo>
                    <a:pt x="47137" y="29142"/>
                  </a:moveTo>
                  <a:cubicBezTo>
                    <a:pt x="47110" y="29217"/>
                    <a:pt x="47071" y="29255"/>
                    <a:pt x="47011" y="29255"/>
                  </a:cubicBezTo>
                  <a:cubicBezTo>
                    <a:pt x="47001" y="29255"/>
                    <a:pt x="46990" y="29254"/>
                    <a:pt x="46978" y="29252"/>
                  </a:cubicBezTo>
                  <a:cubicBezTo>
                    <a:pt x="47026" y="29229"/>
                    <a:pt x="47073" y="29190"/>
                    <a:pt x="47137" y="29142"/>
                  </a:cubicBezTo>
                  <a:close/>
                  <a:moveTo>
                    <a:pt x="45049" y="29622"/>
                  </a:moveTo>
                  <a:lnTo>
                    <a:pt x="45049" y="29622"/>
                  </a:lnTo>
                  <a:cubicBezTo>
                    <a:pt x="45042" y="29654"/>
                    <a:pt x="45042" y="29692"/>
                    <a:pt x="45049" y="29739"/>
                  </a:cubicBezTo>
                  <a:cubicBezTo>
                    <a:pt x="45019" y="29724"/>
                    <a:pt x="45011" y="29692"/>
                    <a:pt x="45034" y="29645"/>
                  </a:cubicBezTo>
                  <a:cubicBezTo>
                    <a:pt x="45034" y="29637"/>
                    <a:pt x="45042" y="29630"/>
                    <a:pt x="45049" y="29622"/>
                  </a:cubicBezTo>
                  <a:close/>
                  <a:moveTo>
                    <a:pt x="32004" y="29811"/>
                  </a:moveTo>
                  <a:lnTo>
                    <a:pt x="32004" y="29819"/>
                  </a:lnTo>
                  <a:lnTo>
                    <a:pt x="31997" y="29819"/>
                  </a:lnTo>
                  <a:lnTo>
                    <a:pt x="32004" y="29811"/>
                  </a:lnTo>
                  <a:close/>
                  <a:moveTo>
                    <a:pt x="10260" y="30527"/>
                  </a:moveTo>
                  <a:lnTo>
                    <a:pt x="10260" y="30535"/>
                  </a:lnTo>
                  <a:cubicBezTo>
                    <a:pt x="10245" y="30535"/>
                    <a:pt x="10228" y="30542"/>
                    <a:pt x="10213" y="30552"/>
                  </a:cubicBezTo>
                  <a:cubicBezTo>
                    <a:pt x="10220" y="30542"/>
                    <a:pt x="10220" y="30535"/>
                    <a:pt x="10228" y="30527"/>
                  </a:cubicBezTo>
                  <a:close/>
                  <a:moveTo>
                    <a:pt x="19857" y="30788"/>
                  </a:moveTo>
                  <a:lnTo>
                    <a:pt x="19857" y="30788"/>
                  </a:lnTo>
                  <a:cubicBezTo>
                    <a:pt x="19864" y="30796"/>
                    <a:pt x="19872" y="30796"/>
                    <a:pt x="19889" y="30803"/>
                  </a:cubicBezTo>
                  <a:lnTo>
                    <a:pt x="19881" y="30803"/>
                  </a:lnTo>
                  <a:cubicBezTo>
                    <a:pt x="19872" y="30803"/>
                    <a:pt x="19864" y="30796"/>
                    <a:pt x="19857" y="30788"/>
                  </a:cubicBezTo>
                  <a:close/>
                  <a:moveTo>
                    <a:pt x="29083" y="32039"/>
                  </a:moveTo>
                  <a:cubicBezTo>
                    <a:pt x="29068" y="32054"/>
                    <a:pt x="29045" y="32086"/>
                    <a:pt x="29021" y="32118"/>
                  </a:cubicBezTo>
                  <a:lnTo>
                    <a:pt x="29021" y="32111"/>
                  </a:lnTo>
                  <a:cubicBezTo>
                    <a:pt x="29036" y="32086"/>
                    <a:pt x="29060" y="32054"/>
                    <a:pt x="29083" y="32039"/>
                  </a:cubicBezTo>
                  <a:close/>
                  <a:moveTo>
                    <a:pt x="71803" y="32732"/>
                  </a:moveTo>
                  <a:cubicBezTo>
                    <a:pt x="71795" y="32732"/>
                    <a:pt x="71795" y="32740"/>
                    <a:pt x="71795" y="32740"/>
                  </a:cubicBezTo>
                  <a:cubicBezTo>
                    <a:pt x="71786" y="32740"/>
                    <a:pt x="71778" y="32732"/>
                    <a:pt x="71763" y="32732"/>
                  </a:cubicBezTo>
                  <a:close/>
                  <a:moveTo>
                    <a:pt x="65786" y="33503"/>
                  </a:moveTo>
                  <a:lnTo>
                    <a:pt x="65786" y="33503"/>
                  </a:lnTo>
                  <a:cubicBezTo>
                    <a:pt x="65779" y="33503"/>
                    <a:pt x="65771" y="33511"/>
                    <a:pt x="65764" y="33511"/>
                  </a:cubicBezTo>
                  <a:lnTo>
                    <a:pt x="65739" y="33511"/>
                  </a:lnTo>
                  <a:cubicBezTo>
                    <a:pt x="65756" y="33511"/>
                    <a:pt x="65771" y="33503"/>
                    <a:pt x="65786" y="33503"/>
                  </a:cubicBezTo>
                  <a:close/>
                  <a:moveTo>
                    <a:pt x="67323" y="34259"/>
                  </a:moveTo>
                  <a:cubicBezTo>
                    <a:pt x="67315" y="34291"/>
                    <a:pt x="67323" y="34321"/>
                    <a:pt x="67323" y="34346"/>
                  </a:cubicBezTo>
                  <a:cubicBezTo>
                    <a:pt x="67298" y="34346"/>
                    <a:pt x="67283" y="34338"/>
                    <a:pt x="67268" y="34338"/>
                  </a:cubicBezTo>
                  <a:cubicBezTo>
                    <a:pt x="67283" y="34314"/>
                    <a:pt x="67298" y="34291"/>
                    <a:pt x="67323" y="34259"/>
                  </a:cubicBezTo>
                  <a:close/>
                  <a:moveTo>
                    <a:pt x="13495" y="34614"/>
                  </a:moveTo>
                  <a:cubicBezTo>
                    <a:pt x="13487" y="34622"/>
                    <a:pt x="13487" y="34622"/>
                    <a:pt x="13480" y="34622"/>
                  </a:cubicBezTo>
                  <a:cubicBezTo>
                    <a:pt x="13487" y="34622"/>
                    <a:pt x="13487" y="34614"/>
                    <a:pt x="13495" y="34614"/>
                  </a:cubicBezTo>
                  <a:close/>
                  <a:moveTo>
                    <a:pt x="10606" y="34699"/>
                  </a:moveTo>
                  <a:lnTo>
                    <a:pt x="10606" y="34709"/>
                  </a:lnTo>
                  <a:lnTo>
                    <a:pt x="10598" y="34709"/>
                  </a:lnTo>
                  <a:cubicBezTo>
                    <a:pt x="10598" y="34709"/>
                    <a:pt x="10606" y="34709"/>
                    <a:pt x="10606" y="34699"/>
                  </a:cubicBezTo>
                  <a:close/>
                  <a:moveTo>
                    <a:pt x="70873" y="35141"/>
                  </a:moveTo>
                  <a:lnTo>
                    <a:pt x="70873" y="35149"/>
                  </a:lnTo>
                  <a:lnTo>
                    <a:pt x="70873" y="35157"/>
                  </a:lnTo>
                  <a:lnTo>
                    <a:pt x="70865" y="35157"/>
                  </a:lnTo>
                  <a:cubicBezTo>
                    <a:pt x="70865" y="35149"/>
                    <a:pt x="70865" y="35141"/>
                    <a:pt x="70873" y="35141"/>
                  </a:cubicBezTo>
                  <a:close/>
                  <a:moveTo>
                    <a:pt x="66937" y="35157"/>
                  </a:moveTo>
                  <a:lnTo>
                    <a:pt x="66937" y="35157"/>
                  </a:lnTo>
                  <a:cubicBezTo>
                    <a:pt x="66897" y="35194"/>
                    <a:pt x="66858" y="35208"/>
                    <a:pt x="66820" y="35208"/>
                  </a:cubicBezTo>
                  <a:cubicBezTo>
                    <a:pt x="66777" y="35208"/>
                    <a:pt x="66735" y="35189"/>
                    <a:pt x="66693" y="35164"/>
                  </a:cubicBezTo>
                  <a:cubicBezTo>
                    <a:pt x="66771" y="35164"/>
                    <a:pt x="66850" y="35164"/>
                    <a:pt x="66937" y="35157"/>
                  </a:cubicBezTo>
                  <a:close/>
                  <a:moveTo>
                    <a:pt x="49688" y="36094"/>
                  </a:moveTo>
                  <a:cubicBezTo>
                    <a:pt x="49726" y="36094"/>
                    <a:pt x="49758" y="36101"/>
                    <a:pt x="49782" y="36109"/>
                  </a:cubicBezTo>
                  <a:cubicBezTo>
                    <a:pt x="49750" y="36101"/>
                    <a:pt x="49718" y="36101"/>
                    <a:pt x="49688" y="36094"/>
                  </a:cubicBezTo>
                  <a:close/>
                  <a:moveTo>
                    <a:pt x="52127" y="37384"/>
                  </a:moveTo>
                  <a:cubicBezTo>
                    <a:pt x="52127" y="37384"/>
                    <a:pt x="52120" y="37384"/>
                    <a:pt x="52112" y="37392"/>
                  </a:cubicBezTo>
                  <a:lnTo>
                    <a:pt x="52112" y="37384"/>
                  </a:lnTo>
                  <a:close/>
                  <a:moveTo>
                    <a:pt x="31934" y="37590"/>
                  </a:moveTo>
                  <a:cubicBezTo>
                    <a:pt x="31942" y="37598"/>
                    <a:pt x="31942" y="37598"/>
                    <a:pt x="31949" y="37605"/>
                  </a:cubicBezTo>
                  <a:cubicBezTo>
                    <a:pt x="31942" y="37605"/>
                    <a:pt x="31942" y="37613"/>
                    <a:pt x="31934" y="37613"/>
                  </a:cubicBezTo>
                  <a:cubicBezTo>
                    <a:pt x="31927" y="37613"/>
                    <a:pt x="31927" y="37605"/>
                    <a:pt x="31927" y="37598"/>
                  </a:cubicBezTo>
                  <a:cubicBezTo>
                    <a:pt x="31927" y="37598"/>
                    <a:pt x="31934" y="37598"/>
                    <a:pt x="31934" y="37590"/>
                  </a:cubicBezTo>
                  <a:close/>
                  <a:moveTo>
                    <a:pt x="37265" y="37959"/>
                  </a:moveTo>
                  <a:lnTo>
                    <a:pt x="37265" y="37959"/>
                  </a:lnTo>
                  <a:cubicBezTo>
                    <a:pt x="37272" y="37968"/>
                    <a:pt x="37280" y="37976"/>
                    <a:pt x="37287" y="37983"/>
                  </a:cubicBezTo>
                  <a:lnTo>
                    <a:pt x="37272" y="37983"/>
                  </a:lnTo>
                  <a:cubicBezTo>
                    <a:pt x="37265" y="37976"/>
                    <a:pt x="37265" y="37968"/>
                    <a:pt x="37265" y="37959"/>
                  </a:cubicBezTo>
                  <a:close/>
                  <a:moveTo>
                    <a:pt x="57159" y="38376"/>
                  </a:moveTo>
                  <a:lnTo>
                    <a:pt x="57159" y="38376"/>
                  </a:lnTo>
                  <a:cubicBezTo>
                    <a:pt x="57121" y="38392"/>
                    <a:pt x="57090" y="38400"/>
                    <a:pt x="57061" y="38401"/>
                  </a:cubicBezTo>
                  <a:lnTo>
                    <a:pt x="57061" y="38401"/>
                  </a:lnTo>
                  <a:cubicBezTo>
                    <a:pt x="57067" y="38401"/>
                    <a:pt x="57074" y="38399"/>
                    <a:pt x="57080" y="38393"/>
                  </a:cubicBezTo>
                  <a:cubicBezTo>
                    <a:pt x="57104" y="38393"/>
                    <a:pt x="57127" y="38384"/>
                    <a:pt x="57159" y="38376"/>
                  </a:cubicBezTo>
                  <a:close/>
                  <a:moveTo>
                    <a:pt x="50899" y="38423"/>
                  </a:moveTo>
                  <a:cubicBezTo>
                    <a:pt x="50892" y="38431"/>
                    <a:pt x="50876" y="38448"/>
                    <a:pt x="50869" y="38456"/>
                  </a:cubicBezTo>
                  <a:lnTo>
                    <a:pt x="50859" y="38448"/>
                  </a:lnTo>
                  <a:cubicBezTo>
                    <a:pt x="50869" y="38440"/>
                    <a:pt x="50876" y="38440"/>
                    <a:pt x="50884" y="38431"/>
                  </a:cubicBezTo>
                  <a:cubicBezTo>
                    <a:pt x="50892" y="38431"/>
                    <a:pt x="50899" y="38424"/>
                    <a:pt x="50899" y="38423"/>
                  </a:cubicBezTo>
                  <a:close/>
                  <a:moveTo>
                    <a:pt x="82376" y="38456"/>
                  </a:moveTo>
                  <a:cubicBezTo>
                    <a:pt x="82384" y="38471"/>
                    <a:pt x="82376" y="38488"/>
                    <a:pt x="82367" y="38495"/>
                  </a:cubicBezTo>
                  <a:cubicBezTo>
                    <a:pt x="82367" y="38488"/>
                    <a:pt x="82376" y="38471"/>
                    <a:pt x="82376" y="38456"/>
                  </a:cubicBezTo>
                  <a:close/>
                  <a:moveTo>
                    <a:pt x="23919" y="38495"/>
                  </a:moveTo>
                  <a:lnTo>
                    <a:pt x="23919" y="38495"/>
                  </a:lnTo>
                  <a:cubicBezTo>
                    <a:pt x="23912" y="38503"/>
                    <a:pt x="23912" y="38503"/>
                    <a:pt x="23904" y="38503"/>
                  </a:cubicBezTo>
                  <a:cubicBezTo>
                    <a:pt x="23904" y="38503"/>
                    <a:pt x="23912" y="38503"/>
                    <a:pt x="23919" y="38495"/>
                  </a:cubicBezTo>
                  <a:close/>
                  <a:moveTo>
                    <a:pt x="27596" y="38612"/>
                  </a:moveTo>
                  <a:lnTo>
                    <a:pt x="27596" y="38620"/>
                  </a:lnTo>
                  <a:lnTo>
                    <a:pt x="27588" y="38612"/>
                  </a:lnTo>
                  <a:close/>
                  <a:moveTo>
                    <a:pt x="34406" y="38620"/>
                  </a:moveTo>
                  <a:lnTo>
                    <a:pt x="34406" y="38629"/>
                  </a:lnTo>
                  <a:lnTo>
                    <a:pt x="34391" y="38629"/>
                  </a:lnTo>
                  <a:cubicBezTo>
                    <a:pt x="34398" y="38629"/>
                    <a:pt x="34398" y="38620"/>
                    <a:pt x="34406" y="38620"/>
                  </a:cubicBezTo>
                  <a:close/>
                  <a:moveTo>
                    <a:pt x="47184" y="38896"/>
                  </a:moveTo>
                  <a:cubicBezTo>
                    <a:pt x="47152" y="38936"/>
                    <a:pt x="47120" y="38951"/>
                    <a:pt x="47090" y="38968"/>
                  </a:cubicBezTo>
                  <a:cubicBezTo>
                    <a:pt x="47120" y="38943"/>
                    <a:pt x="47152" y="38920"/>
                    <a:pt x="47184" y="38896"/>
                  </a:cubicBezTo>
                  <a:close/>
                  <a:moveTo>
                    <a:pt x="30406" y="38968"/>
                  </a:moveTo>
                  <a:cubicBezTo>
                    <a:pt x="30406" y="38990"/>
                    <a:pt x="30398" y="39007"/>
                    <a:pt x="30398" y="39030"/>
                  </a:cubicBezTo>
                  <a:lnTo>
                    <a:pt x="30368" y="39030"/>
                  </a:lnTo>
                  <a:cubicBezTo>
                    <a:pt x="30368" y="38998"/>
                    <a:pt x="30383" y="38983"/>
                    <a:pt x="30406" y="38968"/>
                  </a:cubicBezTo>
                  <a:close/>
                  <a:moveTo>
                    <a:pt x="45183" y="39219"/>
                  </a:moveTo>
                  <a:lnTo>
                    <a:pt x="45183" y="39227"/>
                  </a:lnTo>
                  <a:lnTo>
                    <a:pt x="45176" y="39227"/>
                  </a:lnTo>
                  <a:cubicBezTo>
                    <a:pt x="45176" y="39219"/>
                    <a:pt x="45183" y="39219"/>
                    <a:pt x="45183" y="39219"/>
                  </a:cubicBezTo>
                  <a:close/>
                  <a:moveTo>
                    <a:pt x="37454" y="39030"/>
                  </a:moveTo>
                  <a:lnTo>
                    <a:pt x="37454" y="39030"/>
                  </a:lnTo>
                  <a:cubicBezTo>
                    <a:pt x="37280" y="39124"/>
                    <a:pt x="37193" y="39219"/>
                    <a:pt x="37185" y="39298"/>
                  </a:cubicBezTo>
                  <a:cubicBezTo>
                    <a:pt x="37059" y="39251"/>
                    <a:pt x="36949" y="39196"/>
                    <a:pt x="36822" y="39149"/>
                  </a:cubicBezTo>
                  <a:cubicBezTo>
                    <a:pt x="36902" y="39124"/>
                    <a:pt x="36996" y="39092"/>
                    <a:pt x="37113" y="39062"/>
                  </a:cubicBezTo>
                  <a:cubicBezTo>
                    <a:pt x="37232" y="39055"/>
                    <a:pt x="37342" y="39038"/>
                    <a:pt x="37454" y="39030"/>
                  </a:cubicBezTo>
                  <a:close/>
                  <a:moveTo>
                    <a:pt x="30383" y="40047"/>
                  </a:moveTo>
                  <a:cubicBezTo>
                    <a:pt x="30383" y="40054"/>
                    <a:pt x="30383" y="40054"/>
                    <a:pt x="30391" y="40054"/>
                  </a:cubicBezTo>
                  <a:lnTo>
                    <a:pt x="30383" y="40062"/>
                  </a:lnTo>
                  <a:lnTo>
                    <a:pt x="30383" y="40047"/>
                  </a:lnTo>
                  <a:close/>
                  <a:moveTo>
                    <a:pt x="16565" y="40179"/>
                  </a:moveTo>
                  <a:cubicBezTo>
                    <a:pt x="16527" y="40188"/>
                    <a:pt x="16488" y="40196"/>
                    <a:pt x="16440" y="40203"/>
                  </a:cubicBezTo>
                  <a:cubicBezTo>
                    <a:pt x="16463" y="40188"/>
                    <a:pt x="16510" y="40179"/>
                    <a:pt x="16565" y="40179"/>
                  </a:cubicBezTo>
                  <a:close/>
                  <a:moveTo>
                    <a:pt x="13370" y="40487"/>
                  </a:moveTo>
                  <a:lnTo>
                    <a:pt x="13370" y="40494"/>
                  </a:lnTo>
                  <a:lnTo>
                    <a:pt x="13353" y="40502"/>
                  </a:lnTo>
                  <a:lnTo>
                    <a:pt x="13353" y="40502"/>
                  </a:lnTo>
                  <a:lnTo>
                    <a:pt x="13370" y="40487"/>
                  </a:lnTo>
                  <a:close/>
                  <a:moveTo>
                    <a:pt x="27494" y="40494"/>
                  </a:moveTo>
                  <a:lnTo>
                    <a:pt x="27494" y="40494"/>
                  </a:lnTo>
                  <a:cubicBezTo>
                    <a:pt x="27494" y="40502"/>
                    <a:pt x="27486" y="40509"/>
                    <a:pt x="27477" y="40519"/>
                  </a:cubicBezTo>
                  <a:cubicBezTo>
                    <a:pt x="27469" y="40509"/>
                    <a:pt x="27462" y="40509"/>
                    <a:pt x="27454" y="40502"/>
                  </a:cubicBezTo>
                  <a:cubicBezTo>
                    <a:pt x="27469" y="40502"/>
                    <a:pt x="27486" y="40502"/>
                    <a:pt x="27494" y="40494"/>
                  </a:cubicBezTo>
                  <a:close/>
                  <a:moveTo>
                    <a:pt x="33635" y="40557"/>
                  </a:moveTo>
                  <a:cubicBezTo>
                    <a:pt x="33635" y="40557"/>
                    <a:pt x="33642" y="40557"/>
                    <a:pt x="33642" y="40566"/>
                  </a:cubicBezTo>
                  <a:lnTo>
                    <a:pt x="33635" y="40557"/>
                  </a:lnTo>
                  <a:close/>
                  <a:moveTo>
                    <a:pt x="35281" y="41006"/>
                  </a:moveTo>
                  <a:cubicBezTo>
                    <a:pt x="35264" y="41014"/>
                    <a:pt x="35256" y="41022"/>
                    <a:pt x="35248" y="41022"/>
                  </a:cubicBezTo>
                  <a:cubicBezTo>
                    <a:pt x="35248" y="41014"/>
                    <a:pt x="35248" y="41014"/>
                    <a:pt x="35241" y="41014"/>
                  </a:cubicBezTo>
                  <a:cubicBezTo>
                    <a:pt x="35256" y="41014"/>
                    <a:pt x="35264" y="41014"/>
                    <a:pt x="35281" y="41006"/>
                  </a:cubicBezTo>
                  <a:close/>
                  <a:moveTo>
                    <a:pt x="46287" y="41108"/>
                  </a:moveTo>
                  <a:cubicBezTo>
                    <a:pt x="46287" y="41116"/>
                    <a:pt x="46287" y="41116"/>
                    <a:pt x="46277" y="41124"/>
                  </a:cubicBezTo>
                  <a:cubicBezTo>
                    <a:pt x="46270" y="41124"/>
                    <a:pt x="46262" y="41116"/>
                    <a:pt x="46255" y="41116"/>
                  </a:cubicBezTo>
                  <a:cubicBezTo>
                    <a:pt x="46270" y="41116"/>
                    <a:pt x="46277" y="41108"/>
                    <a:pt x="46287" y="41108"/>
                  </a:cubicBezTo>
                  <a:close/>
                  <a:moveTo>
                    <a:pt x="28887" y="41124"/>
                  </a:moveTo>
                  <a:lnTo>
                    <a:pt x="28894" y="41133"/>
                  </a:lnTo>
                  <a:cubicBezTo>
                    <a:pt x="28887" y="41133"/>
                    <a:pt x="28887" y="41124"/>
                    <a:pt x="28879" y="41124"/>
                  </a:cubicBezTo>
                  <a:close/>
                  <a:moveTo>
                    <a:pt x="49726" y="41297"/>
                  </a:moveTo>
                  <a:cubicBezTo>
                    <a:pt x="49718" y="41305"/>
                    <a:pt x="49718" y="41313"/>
                    <a:pt x="49711" y="41322"/>
                  </a:cubicBezTo>
                  <a:lnTo>
                    <a:pt x="49711" y="41297"/>
                  </a:lnTo>
                  <a:close/>
                  <a:moveTo>
                    <a:pt x="33871" y="41447"/>
                  </a:moveTo>
                  <a:cubicBezTo>
                    <a:pt x="33879" y="41447"/>
                    <a:pt x="33879" y="41447"/>
                    <a:pt x="33886" y="41454"/>
                  </a:cubicBezTo>
                  <a:cubicBezTo>
                    <a:pt x="33886" y="41454"/>
                    <a:pt x="33879" y="41454"/>
                    <a:pt x="33879" y="41464"/>
                  </a:cubicBezTo>
                  <a:cubicBezTo>
                    <a:pt x="33879" y="41454"/>
                    <a:pt x="33871" y="41454"/>
                    <a:pt x="33871" y="41447"/>
                  </a:cubicBezTo>
                  <a:close/>
                  <a:moveTo>
                    <a:pt x="17274" y="41653"/>
                  </a:moveTo>
                  <a:cubicBezTo>
                    <a:pt x="17283" y="41653"/>
                    <a:pt x="17283" y="41653"/>
                    <a:pt x="17283" y="41660"/>
                  </a:cubicBezTo>
                  <a:lnTo>
                    <a:pt x="17274" y="41660"/>
                  </a:lnTo>
                  <a:lnTo>
                    <a:pt x="17274" y="41653"/>
                  </a:lnTo>
                  <a:close/>
                  <a:moveTo>
                    <a:pt x="26967" y="41668"/>
                  </a:moveTo>
                  <a:cubicBezTo>
                    <a:pt x="26967" y="41675"/>
                    <a:pt x="26957" y="41675"/>
                    <a:pt x="26957" y="41683"/>
                  </a:cubicBezTo>
                  <a:cubicBezTo>
                    <a:pt x="26950" y="41675"/>
                    <a:pt x="26950" y="41675"/>
                    <a:pt x="26950" y="41668"/>
                  </a:cubicBezTo>
                  <a:close/>
                  <a:moveTo>
                    <a:pt x="44714" y="1"/>
                  </a:moveTo>
                  <a:cubicBezTo>
                    <a:pt x="44631" y="1"/>
                    <a:pt x="44533" y="31"/>
                    <a:pt x="44420" y="91"/>
                  </a:cubicBezTo>
                  <a:cubicBezTo>
                    <a:pt x="44010" y="154"/>
                    <a:pt x="43642" y="303"/>
                    <a:pt x="43271" y="445"/>
                  </a:cubicBezTo>
                  <a:cubicBezTo>
                    <a:pt x="43065" y="437"/>
                    <a:pt x="43065" y="311"/>
                    <a:pt x="43011" y="201"/>
                  </a:cubicBezTo>
                  <a:cubicBezTo>
                    <a:pt x="42971" y="121"/>
                    <a:pt x="42872" y="83"/>
                    <a:pt x="42790" y="83"/>
                  </a:cubicBezTo>
                  <a:cubicBezTo>
                    <a:pt x="42728" y="83"/>
                    <a:pt x="42675" y="105"/>
                    <a:pt x="42665" y="146"/>
                  </a:cubicBezTo>
                  <a:cubicBezTo>
                    <a:pt x="42578" y="516"/>
                    <a:pt x="42160" y="430"/>
                    <a:pt x="41877" y="524"/>
                  </a:cubicBezTo>
                  <a:cubicBezTo>
                    <a:pt x="41688" y="579"/>
                    <a:pt x="41516" y="611"/>
                    <a:pt x="41610" y="823"/>
                  </a:cubicBezTo>
                  <a:cubicBezTo>
                    <a:pt x="41665" y="942"/>
                    <a:pt x="41554" y="964"/>
                    <a:pt x="41429" y="981"/>
                  </a:cubicBezTo>
                  <a:cubicBezTo>
                    <a:pt x="41295" y="728"/>
                    <a:pt x="41240" y="405"/>
                    <a:pt x="41004" y="248"/>
                  </a:cubicBezTo>
                  <a:cubicBezTo>
                    <a:pt x="40969" y="224"/>
                    <a:pt x="40939" y="214"/>
                    <a:pt x="40912" y="214"/>
                  </a:cubicBezTo>
                  <a:cubicBezTo>
                    <a:pt x="40764" y="214"/>
                    <a:pt x="40717" y="525"/>
                    <a:pt x="40477" y="532"/>
                  </a:cubicBezTo>
                  <a:cubicBezTo>
                    <a:pt x="40367" y="538"/>
                    <a:pt x="40194" y="609"/>
                    <a:pt x="40128" y="609"/>
                  </a:cubicBezTo>
                  <a:cubicBezTo>
                    <a:pt x="40118" y="609"/>
                    <a:pt x="40111" y="608"/>
                    <a:pt x="40106" y="603"/>
                  </a:cubicBezTo>
                  <a:cubicBezTo>
                    <a:pt x="39878" y="382"/>
                    <a:pt x="39460" y="594"/>
                    <a:pt x="39232" y="335"/>
                  </a:cubicBezTo>
                  <a:cubicBezTo>
                    <a:pt x="39187" y="283"/>
                    <a:pt x="39136" y="262"/>
                    <a:pt x="39082" y="262"/>
                  </a:cubicBezTo>
                  <a:cubicBezTo>
                    <a:pt x="38973" y="262"/>
                    <a:pt x="38857" y="350"/>
                    <a:pt x="38784" y="445"/>
                  </a:cubicBezTo>
                  <a:cubicBezTo>
                    <a:pt x="38555" y="445"/>
                    <a:pt x="38334" y="437"/>
                    <a:pt x="38105" y="437"/>
                  </a:cubicBezTo>
                  <a:cubicBezTo>
                    <a:pt x="37974" y="331"/>
                    <a:pt x="37874" y="290"/>
                    <a:pt x="37792" y="290"/>
                  </a:cubicBezTo>
                  <a:cubicBezTo>
                    <a:pt x="37620" y="290"/>
                    <a:pt x="37533" y="474"/>
                    <a:pt x="37421" y="619"/>
                  </a:cubicBezTo>
                  <a:cubicBezTo>
                    <a:pt x="37306" y="766"/>
                    <a:pt x="37117" y="872"/>
                    <a:pt x="36919" y="872"/>
                  </a:cubicBezTo>
                  <a:cubicBezTo>
                    <a:pt x="36874" y="872"/>
                    <a:pt x="36828" y="866"/>
                    <a:pt x="36783" y="855"/>
                  </a:cubicBezTo>
                  <a:cubicBezTo>
                    <a:pt x="36492" y="783"/>
                    <a:pt x="36775" y="651"/>
                    <a:pt x="36807" y="539"/>
                  </a:cubicBezTo>
                  <a:cubicBezTo>
                    <a:pt x="36830" y="452"/>
                    <a:pt x="36847" y="358"/>
                    <a:pt x="36728" y="303"/>
                  </a:cubicBezTo>
                  <a:cubicBezTo>
                    <a:pt x="36684" y="283"/>
                    <a:pt x="36638" y="273"/>
                    <a:pt x="36592" y="273"/>
                  </a:cubicBezTo>
                  <a:cubicBezTo>
                    <a:pt x="36530" y="273"/>
                    <a:pt x="36468" y="291"/>
                    <a:pt x="36414" y="328"/>
                  </a:cubicBezTo>
                  <a:cubicBezTo>
                    <a:pt x="36154" y="524"/>
                    <a:pt x="35808" y="477"/>
                    <a:pt x="35517" y="547"/>
                  </a:cubicBezTo>
                  <a:cubicBezTo>
                    <a:pt x="35460" y="562"/>
                    <a:pt x="35405" y="568"/>
                    <a:pt x="35352" y="568"/>
                  </a:cubicBezTo>
                  <a:cubicBezTo>
                    <a:pt x="35082" y="568"/>
                    <a:pt x="34854" y="407"/>
                    <a:pt x="34600" y="407"/>
                  </a:cubicBezTo>
                  <a:cubicBezTo>
                    <a:pt x="34557" y="407"/>
                    <a:pt x="34513" y="411"/>
                    <a:pt x="34468" y="422"/>
                  </a:cubicBezTo>
                  <a:cubicBezTo>
                    <a:pt x="34468" y="547"/>
                    <a:pt x="34555" y="579"/>
                    <a:pt x="34634" y="619"/>
                  </a:cubicBezTo>
                  <a:cubicBezTo>
                    <a:pt x="34799" y="713"/>
                    <a:pt x="34769" y="830"/>
                    <a:pt x="34650" y="925"/>
                  </a:cubicBezTo>
                  <a:cubicBezTo>
                    <a:pt x="34520" y="1020"/>
                    <a:pt x="34424" y="1198"/>
                    <a:pt x="34228" y="1198"/>
                  </a:cubicBezTo>
                  <a:cubicBezTo>
                    <a:pt x="34210" y="1198"/>
                    <a:pt x="34190" y="1196"/>
                    <a:pt x="34170" y="1193"/>
                  </a:cubicBezTo>
                  <a:cubicBezTo>
                    <a:pt x="33981" y="1161"/>
                    <a:pt x="34083" y="989"/>
                    <a:pt x="34068" y="877"/>
                  </a:cubicBezTo>
                  <a:cubicBezTo>
                    <a:pt x="34052" y="728"/>
                    <a:pt x="34052" y="556"/>
                    <a:pt x="33799" y="547"/>
                  </a:cubicBezTo>
                  <a:cubicBezTo>
                    <a:pt x="33476" y="547"/>
                    <a:pt x="33722" y="830"/>
                    <a:pt x="33516" y="925"/>
                  </a:cubicBezTo>
                  <a:cubicBezTo>
                    <a:pt x="33359" y="823"/>
                    <a:pt x="33193" y="721"/>
                    <a:pt x="33036" y="619"/>
                  </a:cubicBezTo>
                  <a:cubicBezTo>
                    <a:pt x="32912" y="584"/>
                    <a:pt x="32769" y="482"/>
                    <a:pt x="32660" y="482"/>
                  </a:cubicBezTo>
                  <a:cubicBezTo>
                    <a:pt x="32574" y="482"/>
                    <a:pt x="32510" y="545"/>
                    <a:pt x="32494" y="753"/>
                  </a:cubicBezTo>
                  <a:cubicBezTo>
                    <a:pt x="32477" y="894"/>
                    <a:pt x="32248" y="1019"/>
                    <a:pt x="32051" y="1044"/>
                  </a:cubicBezTo>
                  <a:cubicBezTo>
                    <a:pt x="32032" y="1046"/>
                    <a:pt x="32014" y="1047"/>
                    <a:pt x="31996" y="1047"/>
                  </a:cubicBezTo>
                  <a:cubicBezTo>
                    <a:pt x="31829" y="1047"/>
                    <a:pt x="31714" y="953"/>
                    <a:pt x="31721" y="775"/>
                  </a:cubicBezTo>
                  <a:cubicBezTo>
                    <a:pt x="31728" y="658"/>
                    <a:pt x="31579" y="571"/>
                    <a:pt x="31415" y="547"/>
                  </a:cubicBezTo>
                  <a:cubicBezTo>
                    <a:pt x="31395" y="544"/>
                    <a:pt x="31377" y="543"/>
                    <a:pt x="31359" y="543"/>
                  </a:cubicBezTo>
                  <a:cubicBezTo>
                    <a:pt x="31212" y="543"/>
                    <a:pt x="31127" y="624"/>
                    <a:pt x="31092" y="736"/>
                  </a:cubicBezTo>
                  <a:cubicBezTo>
                    <a:pt x="31044" y="894"/>
                    <a:pt x="30888" y="894"/>
                    <a:pt x="30736" y="894"/>
                  </a:cubicBezTo>
                  <a:cubicBezTo>
                    <a:pt x="30595" y="830"/>
                    <a:pt x="30445" y="792"/>
                    <a:pt x="30281" y="792"/>
                  </a:cubicBezTo>
                  <a:cubicBezTo>
                    <a:pt x="30217" y="736"/>
                    <a:pt x="30146" y="722"/>
                    <a:pt x="30070" y="722"/>
                  </a:cubicBezTo>
                  <a:cubicBezTo>
                    <a:pt x="30006" y="722"/>
                    <a:pt x="29940" y="732"/>
                    <a:pt x="29871" y="736"/>
                  </a:cubicBezTo>
                  <a:cubicBezTo>
                    <a:pt x="29399" y="775"/>
                    <a:pt x="29093" y="1066"/>
                    <a:pt x="28658" y="1161"/>
                  </a:cubicBezTo>
                  <a:cubicBezTo>
                    <a:pt x="28402" y="1068"/>
                    <a:pt x="28651" y="783"/>
                    <a:pt x="28538" y="783"/>
                  </a:cubicBezTo>
                  <a:cubicBezTo>
                    <a:pt x="28536" y="783"/>
                    <a:pt x="28535" y="783"/>
                    <a:pt x="28533" y="783"/>
                  </a:cubicBezTo>
                  <a:cubicBezTo>
                    <a:pt x="28503" y="786"/>
                    <a:pt x="28472" y="788"/>
                    <a:pt x="28441" y="788"/>
                  </a:cubicBezTo>
                  <a:cubicBezTo>
                    <a:pt x="28266" y="788"/>
                    <a:pt x="28091" y="738"/>
                    <a:pt x="27918" y="738"/>
                  </a:cubicBezTo>
                  <a:cubicBezTo>
                    <a:pt x="27849" y="738"/>
                    <a:pt x="27781" y="746"/>
                    <a:pt x="27713" y="768"/>
                  </a:cubicBezTo>
                  <a:cubicBezTo>
                    <a:pt x="27596" y="807"/>
                    <a:pt x="27439" y="847"/>
                    <a:pt x="27454" y="972"/>
                  </a:cubicBezTo>
                  <a:cubicBezTo>
                    <a:pt x="27469" y="1091"/>
                    <a:pt x="27628" y="1051"/>
                    <a:pt x="27730" y="1076"/>
                  </a:cubicBezTo>
                  <a:cubicBezTo>
                    <a:pt x="27887" y="1123"/>
                    <a:pt x="28061" y="1153"/>
                    <a:pt x="28076" y="1327"/>
                  </a:cubicBezTo>
                  <a:cubicBezTo>
                    <a:pt x="28083" y="1408"/>
                    <a:pt x="28030" y="1541"/>
                    <a:pt x="27965" y="1541"/>
                  </a:cubicBezTo>
                  <a:cubicBezTo>
                    <a:pt x="27960" y="1541"/>
                    <a:pt x="27955" y="1541"/>
                    <a:pt x="27949" y="1539"/>
                  </a:cubicBezTo>
                  <a:cubicBezTo>
                    <a:pt x="27902" y="1526"/>
                    <a:pt x="27857" y="1521"/>
                    <a:pt x="27816" y="1521"/>
                  </a:cubicBezTo>
                  <a:cubicBezTo>
                    <a:pt x="27532" y="1521"/>
                    <a:pt x="27370" y="1776"/>
                    <a:pt x="27094" y="1776"/>
                  </a:cubicBezTo>
                  <a:cubicBezTo>
                    <a:pt x="27083" y="1776"/>
                    <a:pt x="27072" y="1776"/>
                    <a:pt x="27061" y="1775"/>
                  </a:cubicBezTo>
                  <a:lnTo>
                    <a:pt x="27052" y="1775"/>
                  </a:lnTo>
                  <a:cubicBezTo>
                    <a:pt x="27037" y="1767"/>
                    <a:pt x="27014" y="1760"/>
                    <a:pt x="26990" y="1752"/>
                  </a:cubicBezTo>
                  <a:cubicBezTo>
                    <a:pt x="26881" y="1679"/>
                    <a:pt x="26973" y="1472"/>
                    <a:pt x="26796" y="1472"/>
                  </a:cubicBezTo>
                  <a:cubicBezTo>
                    <a:pt x="26781" y="1472"/>
                    <a:pt x="26764" y="1473"/>
                    <a:pt x="26746" y="1476"/>
                  </a:cubicBezTo>
                  <a:cubicBezTo>
                    <a:pt x="26542" y="1516"/>
                    <a:pt x="26738" y="1673"/>
                    <a:pt x="26699" y="1775"/>
                  </a:cubicBezTo>
                  <a:cubicBezTo>
                    <a:pt x="26627" y="1807"/>
                    <a:pt x="26549" y="1839"/>
                    <a:pt x="26477" y="1869"/>
                  </a:cubicBezTo>
                  <a:cubicBezTo>
                    <a:pt x="25943" y="1862"/>
                    <a:pt x="26383" y="1556"/>
                    <a:pt x="26249" y="1422"/>
                  </a:cubicBezTo>
                  <a:cubicBezTo>
                    <a:pt x="26368" y="1217"/>
                    <a:pt x="26612" y="1248"/>
                    <a:pt x="26840" y="1240"/>
                  </a:cubicBezTo>
                  <a:cubicBezTo>
                    <a:pt x="26864" y="1240"/>
                    <a:pt x="26888" y="1241"/>
                    <a:pt x="26913" y="1241"/>
                  </a:cubicBezTo>
                  <a:cubicBezTo>
                    <a:pt x="27027" y="1241"/>
                    <a:pt x="27139" y="1230"/>
                    <a:pt x="27139" y="1114"/>
                  </a:cubicBezTo>
                  <a:cubicBezTo>
                    <a:pt x="27146" y="964"/>
                    <a:pt x="27037" y="934"/>
                    <a:pt x="26840" y="925"/>
                  </a:cubicBezTo>
                  <a:cubicBezTo>
                    <a:pt x="26606" y="904"/>
                    <a:pt x="26360" y="820"/>
                    <a:pt x="26129" y="820"/>
                  </a:cubicBezTo>
                  <a:cubicBezTo>
                    <a:pt x="25941" y="820"/>
                    <a:pt x="25764" y="876"/>
                    <a:pt x="25612" y="1066"/>
                  </a:cubicBezTo>
                  <a:cubicBezTo>
                    <a:pt x="25612" y="1069"/>
                    <a:pt x="25608" y="1071"/>
                    <a:pt x="25603" y="1071"/>
                  </a:cubicBezTo>
                  <a:cubicBezTo>
                    <a:pt x="25592" y="1071"/>
                    <a:pt x="25572" y="1066"/>
                    <a:pt x="25557" y="1066"/>
                  </a:cubicBezTo>
                  <a:cubicBezTo>
                    <a:pt x="25505" y="990"/>
                    <a:pt x="25413" y="893"/>
                    <a:pt x="25320" y="893"/>
                  </a:cubicBezTo>
                  <a:cubicBezTo>
                    <a:pt x="25299" y="893"/>
                    <a:pt x="25278" y="898"/>
                    <a:pt x="25257" y="910"/>
                  </a:cubicBezTo>
                  <a:cubicBezTo>
                    <a:pt x="24871" y="1138"/>
                    <a:pt x="24180" y="1076"/>
                    <a:pt x="24203" y="1673"/>
                  </a:cubicBezTo>
                  <a:cubicBezTo>
                    <a:pt x="23966" y="1406"/>
                    <a:pt x="23439" y="1367"/>
                    <a:pt x="23573" y="949"/>
                  </a:cubicBezTo>
                  <a:cubicBezTo>
                    <a:pt x="23581" y="921"/>
                    <a:pt x="23504" y="894"/>
                    <a:pt x="23409" y="894"/>
                  </a:cubicBezTo>
                  <a:cubicBezTo>
                    <a:pt x="23320" y="894"/>
                    <a:pt x="23216" y="917"/>
                    <a:pt x="23148" y="981"/>
                  </a:cubicBezTo>
                  <a:cubicBezTo>
                    <a:pt x="23108" y="1036"/>
                    <a:pt x="23061" y="1091"/>
                    <a:pt x="23022" y="1153"/>
                  </a:cubicBezTo>
                  <a:cubicBezTo>
                    <a:pt x="23006" y="1153"/>
                    <a:pt x="22990" y="1152"/>
                    <a:pt x="22974" y="1152"/>
                  </a:cubicBezTo>
                  <a:cubicBezTo>
                    <a:pt x="22782" y="1152"/>
                    <a:pt x="22539" y="1193"/>
                    <a:pt x="22510" y="1287"/>
                  </a:cubicBezTo>
                  <a:cubicBezTo>
                    <a:pt x="22407" y="1618"/>
                    <a:pt x="21786" y="1414"/>
                    <a:pt x="21739" y="1799"/>
                  </a:cubicBezTo>
                  <a:cubicBezTo>
                    <a:pt x="21734" y="1831"/>
                    <a:pt x="21710" y="1845"/>
                    <a:pt x="21676" y="1845"/>
                  </a:cubicBezTo>
                  <a:cubicBezTo>
                    <a:pt x="21594" y="1845"/>
                    <a:pt x="21459" y="1765"/>
                    <a:pt x="21431" y="1680"/>
                  </a:cubicBezTo>
                  <a:cubicBezTo>
                    <a:pt x="21353" y="1437"/>
                    <a:pt x="21109" y="1374"/>
                    <a:pt x="20841" y="1335"/>
                  </a:cubicBezTo>
                  <a:cubicBezTo>
                    <a:pt x="20652" y="1367"/>
                    <a:pt x="20456" y="1397"/>
                    <a:pt x="20267" y="1429"/>
                  </a:cubicBezTo>
                  <a:cubicBezTo>
                    <a:pt x="20193" y="1425"/>
                    <a:pt x="20119" y="1421"/>
                    <a:pt x="20046" y="1421"/>
                  </a:cubicBezTo>
                  <a:cubicBezTo>
                    <a:pt x="19875" y="1421"/>
                    <a:pt x="19706" y="1442"/>
                    <a:pt x="19558" y="1524"/>
                  </a:cubicBezTo>
                  <a:cubicBezTo>
                    <a:pt x="19298" y="1667"/>
                    <a:pt x="19018" y="1729"/>
                    <a:pt x="18721" y="1729"/>
                  </a:cubicBezTo>
                  <a:cubicBezTo>
                    <a:pt x="18596" y="1729"/>
                    <a:pt x="18468" y="1718"/>
                    <a:pt x="18338" y="1697"/>
                  </a:cubicBezTo>
                  <a:cubicBezTo>
                    <a:pt x="18286" y="1689"/>
                    <a:pt x="18233" y="1685"/>
                    <a:pt x="18180" y="1685"/>
                  </a:cubicBezTo>
                  <a:cubicBezTo>
                    <a:pt x="18027" y="1685"/>
                    <a:pt x="17874" y="1720"/>
                    <a:pt x="17739" y="1784"/>
                  </a:cubicBezTo>
                  <a:cubicBezTo>
                    <a:pt x="17463" y="1633"/>
                    <a:pt x="17196" y="1484"/>
                    <a:pt x="16928" y="1342"/>
                  </a:cubicBezTo>
                  <a:lnTo>
                    <a:pt x="16920" y="1342"/>
                  </a:lnTo>
                  <a:cubicBezTo>
                    <a:pt x="16858" y="1340"/>
                    <a:pt x="16795" y="1336"/>
                    <a:pt x="16735" y="1336"/>
                  </a:cubicBezTo>
                  <a:cubicBezTo>
                    <a:pt x="16580" y="1336"/>
                    <a:pt x="16438" y="1363"/>
                    <a:pt x="16354" y="1516"/>
                  </a:cubicBezTo>
                  <a:cubicBezTo>
                    <a:pt x="16330" y="1513"/>
                    <a:pt x="16308" y="1512"/>
                    <a:pt x="16286" y="1512"/>
                  </a:cubicBezTo>
                  <a:cubicBezTo>
                    <a:pt x="15975" y="1512"/>
                    <a:pt x="15803" y="1789"/>
                    <a:pt x="15498" y="1789"/>
                  </a:cubicBezTo>
                  <a:cubicBezTo>
                    <a:pt x="15476" y="1789"/>
                    <a:pt x="15454" y="1787"/>
                    <a:pt x="15431" y="1784"/>
                  </a:cubicBezTo>
                  <a:cubicBezTo>
                    <a:pt x="15357" y="1780"/>
                    <a:pt x="15283" y="1778"/>
                    <a:pt x="15210" y="1778"/>
                  </a:cubicBezTo>
                  <a:cubicBezTo>
                    <a:pt x="14737" y="1778"/>
                    <a:pt x="14274" y="1861"/>
                    <a:pt x="13818" y="1956"/>
                  </a:cubicBezTo>
                  <a:cubicBezTo>
                    <a:pt x="13495" y="2264"/>
                    <a:pt x="12960" y="2225"/>
                    <a:pt x="12550" y="2398"/>
                  </a:cubicBezTo>
                  <a:cubicBezTo>
                    <a:pt x="12078" y="2327"/>
                    <a:pt x="11598" y="2257"/>
                    <a:pt x="11110" y="2217"/>
                  </a:cubicBezTo>
                  <a:cubicBezTo>
                    <a:pt x="11068" y="2213"/>
                    <a:pt x="11028" y="2211"/>
                    <a:pt x="10989" y="2211"/>
                  </a:cubicBezTo>
                  <a:cubicBezTo>
                    <a:pt x="10565" y="2211"/>
                    <a:pt x="10383" y="2441"/>
                    <a:pt x="10260" y="2665"/>
                  </a:cubicBezTo>
                  <a:cubicBezTo>
                    <a:pt x="10126" y="2901"/>
                    <a:pt x="10623" y="2846"/>
                    <a:pt x="10708" y="3020"/>
                  </a:cubicBezTo>
                  <a:cubicBezTo>
                    <a:pt x="10598" y="3050"/>
                    <a:pt x="10489" y="3082"/>
                    <a:pt x="10377" y="3115"/>
                  </a:cubicBezTo>
                  <a:cubicBezTo>
                    <a:pt x="10158" y="3020"/>
                    <a:pt x="9897" y="2980"/>
                    <a:pt x="9820" y="2744"/>
                  </a:cubicBezTo>
                  <a:cubicBezTo>
                    <a:pt x="9785" y="2669"/>
                    <a:pt x="9675" y="2589"/>
                    <a:pt x="9554" y="2589"/>
                  </a:cubicBezTo>
                  <a:cubicBezTo>
                    <a:pt x="9535" y="2589"/>
                    <a:pt x="9516" y="2591"/>
                    <a:pt x="9497" y="2595"/>
                  </a:cubicBezTo>
                  <a:cubicBezTo>
                    <a:pt x="8780" y="2759"/>
                    <a:pt x="7993" y="2767"/>
                    <a:pt x="7346" y="3169"/>
                  </a:cubicBezTo>
                  <a:cubicBezTo>
                    <a:pt x="7543" y="3224"/>
                    <a:pt x="7771" y="3201"/>
                    <a:pt x="7836" y="3381"/>
                  </a:cubicBezTo>
                  <a:lnTo>
                    <a:pt x="7040" y="3570"/>
                  </a:lnTo>
                  <a:cubicBezTo>
                    <a:pt x="6965" y="3455"/>
                    <a:pt x="7098" y="3206"/>
                    <a:pt x="6843" y="3206"/>
                  </a:cubicBezTo>
                  <a:cubicBezTo>
                    <a:pt x="6805" y="3206"/>
                    <a:pt x="6759" y="3212"/>
                    <a:pt x="6702" y="3224"/>
                  </a:cubicBezTo>
                  <a:cubicBezTo>
                    <a:pt x="6386" y="3286"/>
                    <a:pt x="6078" y="3390"/>
                    <a:pt x="6230" y="3736"/>
                  </a:cubicBezTo>
                  <a:cubicBezTo>
                    <a:pt x="6177" y="3736"/>
                    <a:pt x="6127" y="3785"/>
                    <a:pt x="6077" y="3785"/>
                  </a:cubicBezTo>
                  <a:cubicBezTo>
                    <a:pt x="6052" y="3785"/>
                    <a:pt x="6027" y="3773"/>
                    <a:pt x="6001" y="3736"/>
                  </a:cubicBezTo>
                  <a:cubicBezTo>
                    <a:pt x="5907" y="3666"/>
                    <a:pt x="5806" y="3642"/>
                    <a:pt x="5702" y="3642"/>
                  </a:cubicBezTo>
                  <a:cubicBezTo>
                    <a:pt x="5607" y="3642"/>
                    <a:pt x="5508" y="3663"/>
                    <a:pt x="5410" y="3689"/>
                  </a:cubicBezTo>
                  <a:cubicBezTo>
                    <a:pt x="5449" y="3759"/>
                    <a:pt x="5489" y="3838"/>
                    <a:pt x="5536" y="3910"/>
                  </a:cubicBezTo>
                  <a:cubicBezTo>
                    <a:pt x="5497" y="3940"/>
                    <a:pt x="5457" y="3972"/>
                    <a:pt x="5417" y="3995"/>
                  </a:cubicBezTo>
                  <a:cubicBezTo>
                    <a:pt x="5337" y="3962"/>
                    <a:pt x="5276" y="3948"/>
                    <a:pt x="5228" y="3948"/>
                  </a:cubicBezTo>
                  <a:cubicBezTo>
                    <a:pt x="5032" y="3948"/>
                    <a:pt x="5078" y="4189"/>
                    <a:pt x="4969" y="4271"/>
                  </a:cubicBezTo>
                  <a:cubicBezTo>
                    <a:pt x="4813" y="4507"/>
                    <a:pt x="4671" y="4751"/>
                    <a:pt x="4276" y="4808"/>
                  </a:cubicBezTo>
                  <a:cubicBezTo>
                    <a:pt x="4047" y="4855"/>
                    <a:pt x="3811" y="4910"/>
                    <a:pt x="3575" y="4940"/>
                  </a:cubicBezTo>
                  <a:cubicBezTo>
                    <a:pt x="3182" y="4996"/>
                    <a:pt x="3087" y="5161"/>
                    <a:pt x="3244" y="5429"/>
                  </a:cubicBezTo>
                  <a:lnTo>
                    <a:pt x="2891" y="5688"/>
                  </a:lnTo>
                  <a:cubicBezTo>
                    <a:pt x="2898" y="5728"/>
                    <a:pt x="2898" y="5760"/>
                    <a:pt x="2891" y="5790"/>
                  </a:cubicBezTo>
                  <a:cubicBezTo>
                    <a:pt x="2883" y="5760"/>
                    <a:pt x="2883" y="5728"/>
                    <a:pt x="2891" y="5688"/>
                  </a:cubicBezTo>
                  <a:lnTo>
                    <a:pt x="2891" y="5688"/>
                  </a:lnTo>
                  <a:cubicBezTo>
                    <a:pt x="2441" y="5720"/>
                    <a:pt x="2623" y="6066"/>
                    <a:pt x="2434" y="6232"/>
                  </a:cubicBezTo>
                  <a:cubicBezTo>
                    <a:pt x="2339" y="6262"/>
                    <a:pt x="2324" y="6334"/>
                    <a:pt x="2316" y="6404"/>
                  </a:cubicBezTo>
                  <a:lnTo>
                    <a:pt x="2095" y="6672"/>
                  </a:lnTo>
                  <a:lnTo>
                    <a:pt x="2095" y="6680"/>
                  </a:lnTo>
                  <a:cubicBezTo>
                    <a:pt x="1827" y="6712"/>
                    <a:pt x="1583" y="6822"/>
                    <a:pt x="1608" y="7028"/>
                  </a:cubicBezTo>
                  <a:cubicBezTo>
                    <a:pt x="1623" y="7271"/>
                    <a:pt x="1946" y="7185"/>
                    <a:pt x="2158" y="7224"/>
                  </a:cubicBezTo>
                  <a:cubicBezTo>
                    <a:pt x="2301" y="7250"/>
                    <a:pt x="2438" y="7289"/>
                    <a:pt x="2581" y="7289"/>
                  </a:cubicBezTo>
                  <a:cubicBezTo>
                    <a:pt x="2658" y="7289"/>
                    <a:pt x="2736" y="7277"/>
                    <a:pt x="2819" y="7247"/>
                  </a:cubicBezTo>
                  <a:cubicBezTo>
                    <a:pt x="2853" y="7237"/>
                    <a:pt x="2887" y="7232"/>
                    <a:pt x="2920" y="7232"/>
                  </a:cubicBezTo>
                  <a:cubicBezTo>
                    <a:pt x="3041" y="7232"/>
                    <a:pt x="3150" y="7295"/>
                    <a:pt x="3206" y="7381"/>
                  </a:cubicBezTo>
                  <a:cubicBezTo>
                    <a:pt x="3284" y="7515"/>
                    <a:pt x="3127" y="7547"/>
                    <a:pt x="3000" y="7585"/>
                  </a:cubicBezTo>
                  <a:cubicBezTo>
                    <a:pt x="2804" y="7642"/>
                    <a:pt x="2876" y="7697"/>
                    <a:pt x="2993" y="7791"/>
                  </a:cubicBezTo>
                  <a:cubicBezTo>
                    <a:pt x="3160" y="7935"/>
                    <a:pt x="3341" y="7973"/>
                    <a:pt x="3527" y="7973"/>
                  </a:cubicBezTo>
                  <a:cubicBezTo>
                    <a:pt x="3735" y="7973"/>
                    <a:pt x="3950" y="7925"/>
                    <a:pt x="4159" y="7925"/>
                  </a:cubicBezTo>
                  <a:lnTo>
                    <a:pt x="4166" y="7925"/>
                  </a:lnTo>
                  <a:cubicBezTo>
                    <a:pt x="4773" y="8020"/>
                    <a:pt x="5379" y="8090"/>
                    <a:pt x="6001" y="8105"/>
                  </a:cubicBezTo>
                  <a:cubicBezTo>
                    <a:pt x="6118" y="8161"/>
                    <a:pt x="6230" y="8216"/>
                    <a:pt x="6347" y="8271"/>
                  </a:cubicBezTo>
                  <a:cubicBezTo>
                    <a:pt x="6260" y="8530"/>
                    <a:pt x="6787" y="8696"/>
                    <a:pt x="6528" y="8987"/>
                  </a:cubicBezTo>
                  <a:cubicBezTo>
                    <a:pt x="6441" y="9074"/>
                    <a:pt x="6230" y="9136"/>
                    <a:pt x="6300" y="9263"/>
                  </a:cubicBezTo>
                  <a:cubicBezTo>
                    <a:pt x="6343" y="9339"/>
                    <a:pt x="6417" y="9356"/>
                    <a:pt x="6501" y="9356"/>
                  </a:cubicBezTo>
                  <a:cubicBezTo>
                    <a:pt x="6573" y="9356"/>
                    <a:pt x="6652" y="9344"/>
                    <a:pt x="6726" y="9344"/>
                  </a:cubicBezTo>
                  <a:cubicBezTo>
                    <a:pt x="6753" y="9344"/>
                    <a:pt x="6779" y="9345"/>
                    <a:pt x="6804" y="9350"/>
                  </a:cubicBezTo>
                  <a:cubicBezTo>
                    <a:pt x="6975" y="9498"/>
                    <a:pt x="7126" y="9552"/>
                    <a:pt x="7261" y="9552"/>
                  </a:cubicBezTo>
                  <a:cubicBezTo>
                    <a:pt x="7506" y="9552"/>
                    <a:pt x="7696" y="9375"/>
                    <a:pt x="7843" y="9263"/>
                  </a:cubicBezTo>
                  <a:cubicBezTo>
                    <a:pt x="8041" y="9441"/>
                    <a:pt x="8254" y="9490"/>
                    <a:pt x="8474" y="9490"/>
                  </a:cubicBezTo>
                  <a:cubicBezTo>
                    <a:pt x="8739" y="9490"/>
                    <a:pt x="9015" y="9418"/>
                    <a:pt x="9285" y="9418"/>
                  </a:cubicBezTo>
                  <a:cubicBezTo>
                    <a:pt x="9306" y="9418"/>
                    <a:pt x="9326" y="9419"/>
                    <a:pt x="9347" y="9420"/>
                  </a:cubicBezTo>
                  <a:cubicBezTo>
                    <a:pt x="9228" y="9561"/>
                    <a:pt x="9047" y="9696"/>
                    <a:pt x="9338" y="9798"/>
                  </a:cubicBezTo>
                  <a:cubicBezTo>
                    <a:pt x="9432" y="9861"/>
                    <a:pt x="9529" y="9893"/>
                    <a:pt x="9627" y="9893"/>
                  </a:cubicBezTo>
                  <a:cubicBezTo>
                    <a:pt x="9725" y="9893"/>
                    <a:pt x="9823" y="9861"/>
                    <a:pt x="9922" y="9798"/>
                  </a:cubicBezTo>
                  <a:cubicBezTo>
                    <a:pt x="9952" y="9798"/>
                    <a:pt x="9992" y="9790"/>
                    <a:pt x="10031" y="9790"/>
                  </a:cubicBezTo>
                  <a:cubicBezTo>
                    <a:pt x="10101" y="9836"/>
                    <a:pt x="10205" y="9932"/>
                    <a:pt x="10226" y="9932"/>
                  </a:cubicBezTo>
                  <a:cubicBezTo>
                    <a:pt x="10227" y="9932"/>
                    <a:pt x="10227" y="9932"/>
                    <a:pt x="10228" y="9932"/>
                  </a:cubicBezTo>
                  <a:cubicBezTo>
                    <a:pt x="10355" y="9867"/>
                    <a:pt x="10468" y="9841"/>
                    <a:pt x="10572" y="9841"/>
                  </a:cubicBezTo>
                  <a:cubicBezTo>
                    <a:pt x="10835" y="9841"/>
                    <a:pt x="11036" y="10010"/>
                    <a:pt x="11244" y="10145"/>
                  </a:cubicBezTo>
                  <a:cubicBezTo>
                    <a:pt x="11302" y="10183"/>
                    <a:pt x="11362" y="10207"/>
                    <a:pt x="11425" y="10207"/>
                  </a:cubicBezTo>
                  <a:cubicBezTo>
                    <a:pt x="11466" y="10207"/>
                    <a:pt x="11508" y="10197"/>
                    <a:pt x="11550" y="10176"/>
                  </a:cubicBezTo>
                  <a:cubicBezTo>
                    <a:pt x="11662" y="10124"/>
                    <a:pt x="11756" y="10100"/>
                    <a:pt x="11835" y="10100"/>
                  </a:cubicBezTo>
                  <a:cubicBezTo>
                    <a:pt x="12020" y="10100"/>
                    <a:pt x="12128" y="10226"/>
                    <a:pt x="12204" y="10412"/>
                  </a:cubicBezTo>
                  <a:cubicBezTo>
                    <a:pt x="11322" y="10586"/>
                    <a:pt x="10402" y="10561"/>
                    <a:pt x="9504" y="10608"/>
                  </a:cubicBezTo>
                  <a:cubicBezTo>
                    <a:pt x="8363" y="10665"/>
                    <a:pt x="7244" y="10797"/>
                    <a:pt x="6118" y="10948"/>
                  </a:cubicBezTo>
                  <a:lnTo>
                    <a:pt x="5544" y="11033"/>
                  </a:lnTo>
                  <a:cubicBezTo>
                    <a:pt x="5454" y="11021"/>
                    <a:pt x="5366" y="11016"/>
                    <a:pt x="5279" y="11016"/>
                  </a:cubicBezTo>
                  <a:cubicBezTo>
                    <a:pt x="4863" y="11016"/>
                    <a:pt x="4476" y="11138"/>
                    <a:pt x="4079" y="11222"/>
                  </a:cubicBezTo>
                  <a:cubicBezTo>
                    <a:pt x="3945" y="11254"/>
                    <a:pt x="3828" y="11341"/>
                    <a:pt x="3930" y="11483"/>
                  </a:cubicBezTo>
                  <a:cubicBezTo>
                    <a:pt x="3843" y="11625"/>
                    <a:pt x="3694" y="11647"/>
                    <a:pt x="3513" y="11664"/>
                  </a:cubicBezTo>
                  <a:cubicBezTo>
                    <a:pt x="2985" y="11687"/>
                    <a:pt x="2458" y="11719"/>
                    <a:pt x="1931" y="11759"/>
                  </a:cubicBezTo>
                  <a:cubicBezTo>
                    <a:pt x="1884" y="11759"/>
                    <a:pt x="1844" y="11799"/>
                    <a:pt x="1804" y="11821"/>
                  </a:cubicBezTo>
                  <a:cubicBezTo>
                    <a:pt x="1820" y="11978"/>
                    <a:pt x="2111" y="11948"/>
                    <a:pt x="2120" y="12097"/>
                  </a:cubicBezTo>
                  <a:cubicBezTo>
                    <a:pt x="1757" y="12333"/>
                    <a:pt x="1757" y="12333"/>
                    <a:pt x="2473" y="12759"/>
                  </a:cubicBezTo>
                  <a:cubicBezTo>
                    <a:pt x="2340" y="12892"/>
                    <a:pt x="2170" y="12906"/>
                    <a:pt x="1995" y="12906"/>
                  </a:cubicBezTo>
                  <a:cubicBezTo>
                    <a:pt x="1949" y="12906"/>
                    <a:pt x="1903" y="12905"/>
                    <a:pt x="1857" y="12905"/>
                  </a:cubicBezTo>
                  <a:cubicBezTo>
                    <a:pt x="1821" y="12905"/>
                    <a:pt x="1785" y="12906"/>
                    <a:pt x="1750" y="12908"/>
                  </a:cubicBezTo>
                  <a:cubicBezTo>
                    <a:pt x="1427" y="12886"/>
                    <a:pt x="1554" y="12554"/>
                    <a:pt x="1480" y="12554"/>
                  </a:cubicBezTo>
                  <a:cubicBezTo>
                    <a:pt x="1478" y="12554"/>
                    <a:pt x="1476" y="12554"/>
                    <a:pt x="1474" y="12554"/>
                  </a:cubicBezTo>
                  <a:cubicBezTo>
                    <a:pt x="1439" y="12558"/>
                    <a:pt x="1406" y="12559"/>
                    <a:pt x="1373" y="12559"/>
                  </a:cubicBezTo>
                  <a:cubicBezTo>
                    <a:pt x="955" y="12559"/>
                    <a:pt x="655" y="12300"/>
                    <a:pt x="268" y="12286"/>
                  </a:cubicBezTo>
                  <a:cubicBezTo>
                    <a:pt x="260" y="12286"/>
                    <a:pt x="252" y="12286"/>
                    <a:pt x="244" y="12286"/>
                  </a:cubicBezTo>
                  <a:cubicBezTo>
                    <a:pt x="94" y="12286"/>
                    <a:pt x="1" y="12355"/>
                    <a:pt x="127" y="12475"/>
                  </a:cubicBezTo>
                  <a:cubicBezTo>
                    <a:pt x="380" y="12719"/>
                    <a:pt x="1024" y="12696"/>
                    <a:pt x="852" y="13238"/>
                  </a:cubicBezTo>
                  <a:cubicBezTo>
                    <a:pt x="805" y="13380"/>
                    <a:pt x="1379" y="13584"/>
                    <a:pt x="1725" y="13679"/>
                  </a:cubicBezTo>
                  <a:cubicBezTo>
                    <a:pt x="1766" y="13690"/>
                    <a:pt x="1801" y="13696"/>
                    <a:pt x="1833" y="13696"/>
                  </a:cubicBezTo>
                  <a:cubicBezTo>
                    <a:pt x="2019" y="13696"/>
                    <a:pt x="2075" y="13521"/>
                    <a:pt x="2190" y="13427"/>
                  </a:cubicBezTo>
                  <a:cubicBezTo>
                    <a:pt x="2236" y="13390"/>
                    <a:pt x="2280" y="13377"/>
                    <a:pt x="2324" y="13377"/>
                  </a:cubicBezTo>
                  <a:cubicBezTo>
                    <a:pt x="2401" y="13377"/>
                    <a:pt x="2477" y="13418"/>
                    <a:pt x="2553" y="13443"/>
                  </a:cubicBezTo>
                  <a:cubicBezTo>
                    <a:pt x="2528" y="13522"/>
                    <a:pt x="2394" y="13601"/>
                    <a:pt x="2528" y="13671"/>
                  </a:cubicBezTo>
                  <a:cubicBezTo>
                    <a:pt x="2564" y="13690"/>
                    <a:pt x="2598" y="13697"/>
                    <a:pt x="2631" y="13697"/>
                  </a:cubicBezTo>
                  <a:cubicBezTo>
                    <a:pt x="2725" y="13697"/>
                    <a:pt x="2812" y="13640"/>
                    <a:pt x="2898" y="13616"/>
                  </a:cubicBezTo>
                  <a:cubicBezTo>
                    <a:pt x="2970" y="13679"/>
                    <a:pt x="3048" y="13735"/>
                    <a:pt x="3127" y="13798"/>
                  </a:cubicBezTo>
                  <a:cubicBezTo>
                    <a:pt x="3008" y="13853"/>
                    <a:pt x="3008" y="13915"/>
                    <a:pt x="3127" y="13979"/>
                  </a:cubicBezTo>
                  <a:cubicBezTo>
                    <a:pt x="3528" y="14057"/>
                    <a:pt x="3796" y="14278"/>
                    <a:pt x="4072" y="14491"/>
                  </a:cubicBezTo>
                  <a:cubicBezTo>
                    <a:pt x="4025" y="14633"/>
                    <a:pt x="3788" y="14554"/>
                    <a:pt x="3615" y="14688"/>
                  </a:cubicBezTo>
                  <a:cubicBezTo>
                    <a:pt x="4047" y="14718"/>
                    <a:pt x="4395" y="14750"/>
                    <a:pt x="4741" y="14775"/>
                  </a:cubicBezTo>
                  <a:lnTo>
                    <a:pt x="4969" y="14775"/>
                  </a:lnTo>
                  <a:cubicBezTo>
                    <a:pt x="5023" y="14769"/>
                    <a:pt x="5078" y="14767"/>
                    <a:pt x="5133" y="14767"/>
                  </a:cubicBezTo>
                  <a:cubicBezTo>
                    <a:pt x="5297" y="14767"/>
                    <a:pt x="5464" y="14786"/>
                    <a:pt x="5629" y="14786"/>
                  </a:cubicBezTo>
                  <a:cubicBezTo>
                    <a:pt x="5797" y="14786"/>
                    <a:pt x="5962" y="14766"/>
                    <a:pt x="6118" y="14688"/>
                  </a:cubicBezTo>
                  <a:cubicBezTo>
                    <a:pt x="6182" y="14661"/>
                    <a:pt x="6241" y="14648"/>
                    <a:pt x="6295" y="14648"/>
                  </a:cubicBezTo>
                  <a:cubicBezTo>
                    <a:pt x="6401" y="14648"/>
                    <a:pt x="6492" y="14696"/>
                    <a:pt x="6575" y="14775"/>
                  </a:cubicBezTo>
                  <a:lnTo>
                    <a:pt x="6583" y="14775"/>
                  </a:lnTo>
                  <a:cubicBezTo>
                    <a:pt x="6630" y="14797"/>
                    <a:pt x="6677" y="14812"/>
                    <a:pt x="6732" y="14822"/>
                  </a:cubicBezTo>
                  <a:cubicBezTo>
                    <a:pt x="6905" y="14864"/>
                    <a:pt x="7082" y="14877"/>
                    <a:pt x="7260" y="14877"/>
                  </a:cubicBezTo>
                  <a:cubicBezTo>
                    <a:pt x="7524" y="14877"/>
                    <a:pt x="7791" y="14849"/>
                    <a:pt x="8054" y="14849"/>
                  </a:cubicBezTo>
                  <a:cubicBezTo>
                    <a:pt x="8139" y="14849"/>
                    <a:pt x="8224" y="14852"/>
                    <a:pt x="8308" y="14860"/>
                  </a:cubicBezTo>
                  <a:cubicBezTo>
                    <a:pt x="8843" y="14869"/>
                    <a:pt x="9370" y="14869"/>
                    <a:pt x="9905" y="14877"/>
                  </a:cubicBezTo>
                  <a:cubicBezTo>
                    <a:pt x="10046" y="15033"/>
                    <a:pt x="10339" y="14877"/>
                    <a:pt x="10481" y="15041"/>
                  </a:cubicBezTo>
                  <a:cubicBezTo>
                    <a:pt x="10319" y="15124"/>
                    <a:pt x="10143" y="15146"/>
                    <a:pt x="9960" y="15146"/>
                  </a:cubicBezTo>
                  <a:cubicBezTo>
                    <a:pt x="9919" y="15146"/>
                    <a:pt x="9877" y="15145"/>
                    <a:pt x="9835" y="15143"/>
                  </a:cubicBezTo>
                  <a:cubicBezTo>
                    <a:pt x="9772" y="15140"/>
                    <a:pt x="9710" y="15138"/>
                    <a:pt x="9650" y="15138"/>
                  </a:cubicBezTo>
                  <a:cubicBezTo>
                    <a:pt x="9411" y="15138"/>
                    <a:pt x="9186" y="15171"/>
                    <a:pt x="8992" y="15309"/>
                  </a:cubicBezTo>
                  <a:cubicBezTo>
                    <a:pt x="8872" y="15319"/>
                    <a:pt x="8753" y="15367"/>
                    <a:pt x="8633" y="15367"/>
                  </a:cubicBezTo>
                  <a:cubicBezTo>
                    <a:pt x="8564" y="15367"/>
                    <a:pt x="8495" y="15351"/>
                    <a:pt x="8425" y="15302"/>
                  </a:cubicBezTo>
                  <a:cubicBezTo>
                    <a:pt x="8335" y="15246"/>
                    <a:pt x="8252" y="15222"/>
                    <a:pt x="8173" y="15222"/>
                  </a:cubicBezTo>
                  <a:cubicBezTo>
                    <a:pt x="8052" y="15222"/>
                    <a:pt x="7941" y="15278"/>
                    <a:pt x="7826" y="15364"/>
                  </a:cubicBezTo>
                  <a:cubicBezTo>
                    <a:pt x="7586" y="15551"/>
                    <a:pt x="7462" y="15648"/>
                    <a:pt x="7338" y="15648"/>
                  </a:cubicBezTo>
                  <a:cubicBezTo>
                    <a:pt x="7207" y="15648"/>
                    <a:pt x="7075" y="15539"/>
                    <a:pt x="6804" y="15317"/>
                  </a:cubicBezTo>
                  <a:cubicBezTo>
                    <a:pt x="6731" y="15263"/>
                    <a:pt x="6658" y="15217"/>
                    <a:pt x="6582" y="15217"/>
                  </a:cubicBezTo>
                  <a:cubicBezTo>
                    <a:pt x="6559" y="15217"/>
                    <a:pt x="6536" y="15221"/>
                    <a:pt x="6513" y="15230"/>
                  </a:cubicBezTo>
                  <a:cubicBezTo>
                    <a:pt x="6182" y="15349"/>
                    <a:pt x="5827" y="15451"/>
                    <a:pt x="5559" y="15632"/>
                  </a:cubicBezTo>
                  <a:cubicBezTo>
                    <a:pt x="5441" y="15706"/>
                    <a:pt x="5358" y="15748"/>
                    <a:pt x="5286" y="15748"/>
                  </a:cubicBezTo>
                  <a:cubicBezTo>
                    <a:pt x="5205" y="15748"/>
                    <a:pt x="5140" y="15694"/>
                    <a:pt x="5056" y="15568"/>
                  </a:cubicBezTo>
                  <a:cubicBezTo>
                    <a:pt x="4980" y="15452"/>
                    <a:pt x="4894" y="15398"/>
                    <a:pt x="4805" y="15398"/>
                  </a:cubicBezTo>
                  <a:cubicBezTo>
                    <a:pt x="4708" y="15398"/>
                    <a:pt x="4607" y="15462"/>
                    <a:pt x="4512" y="15578"/>
                  </a:cubicBezTo>
                  <a:cubicBezTo>
                    <a:pt x="4236" y="15814"/>
                    <a:pt x="3970" y="16050"/>
                    <a:pt x="3694" y="16286"/>
                  </a:cubicBezTo>
                  <a:cubicBezTo>
                    <a:pt x="3620" y="16329"/>
                    <a:pt x="3550" y="16349"/>
                    <a:pt x="3483" y="16349"/>
                  </a:cubicBezTo>
                  <a:cubicBezTo>
                    <a:pt x="3380" y="16349"/>
                    <a:pt x="3287" y="16301"/>
                    <a:pt x="3206" y="16214"/>
                  </a:cubicBezTo>
                  <a:cubicBezTo>
                    <a:pt x="3105" y="16113"/>
                    <a:pt x="3017" y="16069"/>
                    <a:pt x="2931" y="16069"/>
                  </a:cubicBezTo>
                  <a:cubicBezTo>
                    <a:pt x="2823" y="16069"/>
                    <a:pt x="2718" y="16137"/>
                    <a:pt x="2592" y="16247"/>
                  </a:cubicBezTo>
                  <a:cubicBezTo>
                    <a:pt x="2379" y="16418"/>
                    <a:pt x="2292" y="16679"/>
                    <a:pt x="1969" y="16789"/>
                  </a:cubicBezTo>
                  <a:cubicBezTo>
                    <a:pt x="1867" y="16828"/>
                    <a:pt x="1837" y="16938"/>
                    <a:pt x="1906" y="17025"/>
                  </a:cubicBezTo>
                  <a:cubicBezTo>
                    <a:pt x="1948" y="17073"/>
                    <a:pt x="2012" y="17096"/>
                    <a:pt x="2076" y="17096"/>
                  </a:cubicBezTo>
                  <a:cubicBezTo>
                    <a:pt x="2107" y="17096"/>
                    <a:pt x="2139" y="17090"/>
                    <a:pt x="2167" y="17080"/>
                  </a:cubicBezTo>
                  <a:cubicBezTo>
                    <a:pt x="2481" y="16978"/>
                    <a:pt x="2883" y="17042"/>
                    <a:pt x="3120" y="16759"/>
                  </a:cubicBezTo>
                  <a:cubicBezTo>
                    <a:pt x="3189" y="16669"/>
                    <a:pt x="3307" y="16586"/>
                    <a:pt x="3435" y="16586"/>
                  </a:cubicBezTo>
                  <a:cubicBezTo>
                    <a:pt x="3523" y="16586"/>
                    <a:pt x="3616" y="16624"/>
                    <a:pt x="3701" y="16726"/>
                  </a:cubicBezTo>
                  <a:cubicBezTo>
                    <a:pt x="3882" y="16893"/>
                    <a:pt x="4110" y="16909"/>
                    <a:pt x="4346" y="16909"/>
                  </a:cubicBezTo>
                  <a:cubicBezTo>
                    <a:pt x="4399" y="16909"/>
                    <a:pt x="4452" y="16908"/>
                    <a:pt x="4505" y="16908"/>
                  </a:cubicBezTo>
                  <a:cubicBezTo>
                    <a:pt x="4718" y="16900"/>
                    <a:pt x="4930" y="16908"/>
                    <a:pt x="5126" y="16876"/>
                  </a:cubicBezTo>
                  <a:cubicBezTo>
                    <a:pt x="5311" y="16850"/>
                    <a:pt x="5491" y="16817"/>
                    <a:pt x="5669" y="16817"/>
                  </a:cubicBezTo>
                  <a:cubicBezTo>
                    <a:pt x="5817" y="16817"/>
                    <a:pt x="5964" y="16840"/>
                    <a:pt x="6111" y="16908"/>
                  </a:cubicBezTo>
                  <a:cubicBezTo>
                    <a:pt x="6004" y="17371"/>
                    <a:pt x="5917" y="17496"/>
                    <a:pt x="5489" y="17496"/>
                  </a:cubicBezTo>
                  <a:cubicBezTo>
                    <a:pt x="5379" y="17496"/>
                    <a:pt x="5247" y="17487"/>
                    <a:pt x="5086" y="17475"/>
                  </a:cubicBezTo>
                  <a:cubicBezTo>
                    <a:pt x="5059" y="17472"/>
                    <a:pt x="5030" y="17470"/>
                    <a:pt x="5000" y="17470"/>
                  </a:cubicBezTo>
                  <a:cubicBezTo>
                    <a:pt x="4860" y="17470"/>
                    <a:pt x="4703" y="17502"/>
                    <a:pt x="4599" y="17562"/>
                  </a:cubicBezTo>
                  <a:cubicBezTo>
                    <a:pt x="3851" y="18009"/>
                    <a:pt x="2906" y="18223"/>
                    <a:pt x="2222" y="18743"/>
                  </a:cubicBezTo>
                  <a:cubicBezTo>
                    <a:pt x="2078" y="18849"/>
                    <a:pt x="1949" y="18903"/>
                    <a:pt x="1829" y="18903"/>
                  </a:cubicBezTo>
                  <a:cubicBezTo>
                    <a:pt x="1693" y="18903"/>
                    <a:pt x="1567" y="18833"/>
                    <a:pt x="1442" y="18686"/>
                  </a:cubicBezTo>
                  <a:cubicBezTo>
                    <a:pt x="1316" y="18540"/>
                    <a:pt x="1196" y="18480"/>
                    <a:pt x="1081" y="18480"/>
                  </a:cubicBezTo>
                  <a:cubicBezTo>
                    <a:pt x="929" y="18480"/>
                    <a:pt x="786" y="18583"/>
                    <a:pt x="646" y="18726"/>
                  </a:cubicBezTo>
                  <a:cubicBezTo>
                    <a:pt x="497" y="18875"/>
                    <a:pt x="457" y="19041"/>
                    <a:pt x="482" y="19222"/>
                  </a:cubicBezTo>
                  <a:lnTo>
                    <a:pt x="482" y="19230"/>
                  </a:lnTo>
                  <a:cubicBezTo>
                    <a:pt x="489" y="19270"/>
                    <a:pt x="482" y="19317"/>
                    <a:pt x="514" y="19357"/>
                  </a:cubicBezTo>
                  <a:cubicBezTo>
                    <a:pt x="969" y="19891"/>
                    <a:pt x="914" y="20150"/>
                    <a:pt x="253" y="20623"/>
                  </a:cubicBezTo>
                  <a:cubicBezTo>
                    <a:pt x="104" y="20727"/>
                    <a:pt x="127" y="20859"/>
                    <a:pt x="144" y="20993"/>
                  </a:cubicBezTo>
                  <a:cubicBezTo>
                    <a:pt x="166" y="21135"/>
                    <a:pt x="230" y="21276"/>
                    <a:pt x="253" y="21418"/>
                  </a:cubicBezTo>
                  <a:cubicBezTo>
                    <a:pt x="323" y="21849"/>
                    <a:pt x="573" y="22069"/>
                    <a:pt x="999" y="22069"/>
                  </a:cubicBezTo>
                  <a:cubicBezTo>
                    <a:pt x="1151" y="22069"/>
                    <a:pt x="1325" y="22041"/>
                    <a:pt x="1521" y="21985"/>
                  </a:cubicBezTo>
                  <a:cubicBezTo>
                    <a:pt x="1591" y="21955"/>
                    <a:pt x="1670" y="21923"/>
                    <a:pt x="1742" y="21883"/>
                  </a:cubicBezTo>
                  <a:cubicBezTo>
                    <a:pt x="1873" y="21820"/>
                    <a:pt x="2022" y="21691"/>
                    <a:pt x="2136" y="21691"/>
                  </a:cubicBezTo>
                  <a:cubicBezTo>
                    <a:pt x="2220" y="21691"/>
                    <a:pt x="2285" y="21760"/>
                    <a:pt x="2309" y="21977"/>
                  </a:cubicBezTo>
                  <a:cubicBezTo>
                    <a:pt x="1874" y="22268"/>
                    <a:pt x="2498" y="22805"/>
                    <a:pt x="1906" y="23071"/>
                  </a:cubicBezTo>
                  <a:cubicBezTo>
                    <a:pt x="1906" y="23071"/>
                    <a:pt x="1961" y="23166"/>
                    <a:pt x="2009" y="23213"/>
                  </a:cubicBezTo>
                  <a:cubicBezTo>
                    <a:pt x="2175" y="23372"/>
                    <a:pt x="2339" y="23544"/>
                    <a:pt x="2521" y="23685"/>
                  </a:cubicBezTo>
                  <a:cubicBezTo>
                    <a:pt x="2659" y="23803"/>
                    <a:pt x="2790" y="23876"/>
                    <a:pt x="2982" y="23876"/>
                  </a:cubicBezTo>
                  <a:cubicBezTo>
                    <a:pt x="3062" y="23876"/>
                    <a:pt x="3154" y="23863"/>
                    <a:pt x="3261" y="23835"/>
                  </a:cubicBezTo>
                  <a:cubicBezTo>
                    <a:pt x="3662" y="23735"/>
                    <a:pt x="4113" y="23695"/>
                    <a:pt x="4551" y="23695"/>
                  </a:cubicBezTo>
                  <a:cubicBezTo>
                    <a:pt x="4663" y="23695"/>
                    <a:pt x="4774" y="23697"/>
                    <a:pt x="4882" y="23702"/>
                  </a:cubicBezTo>
                  <a:cubicBezTo>
                    <a:pt x="4900" y="23703"/>
                    <a:pt x="4918" y="23704"/>
                    <a:pt x="4937" y="23704"/>
                  </a:cubicBezTo>
                  <a:cubicBezTo>
                    <a:pt x="5070" y="23704"/>
                    <a:pt x="5221" y="23681"/>
                    <a:pt x="5360" y="23681"/>
                  </a:cubicBezTo>
                  <a:cubicBezTo>
                    <a:pt x="5486" y="23681"/>
                    <a:pt x="5602" y="23700"/>
                    <a:pt x="5685" y="23772"/>
                  </a:cubicBezTo>
                  <a:cubicBezTo>
                    <a:pt x="5799" y="23872"/>
                    <a:pt x="5893" y="23913"/>
                    <a:pt x="5980" y="23913"/>
                  </a:cubicBezTo>
                  <a:cubicBezTo>
                    <a:pt x="6086" y="23913"/>
                    <a:pt x="6184" y="23854"/>
                    <a:pt x="6300" y="23772"/>
                  </a:cubicBezTo>
                  <a:cubicBezTo>
                    <a:pt x="6426" y="23685"/>
                    <a:pt x="6591" y="23623"/>
                    <a:pt x="6834" y="23504"/>
                  </a:cubicBezTo>
                  <a:lnTo>
                    <a:pt x="6834" y="23504"/>
                  </a:lnTo>
                  <a:cubicBezTo>
                    <a:pt x="6740" y="23678"/>
                    <a:pt x="6717" y="23772"/>
                    <a:pt x="6645" y="23835"/>
                  </a:cubicBezTo>
                  <a:cubicBezTo>
                    <a:pt x="6300" y="24158"/>
                    <a:pt x="6740" y="24772"/>
                    <a:pt x="5969" y="24938"/>
                  </a:cubicBezTo>
                  <a:cubicBezTo>
                    <a:pt x="5961" y="24938"/>
                    <a:pt x="5961" y="25001"/>
                    <a:pt x="5984" y="25016"/>
                  </a:cubicBezTo>
                  <a:cubicBezTo>
                    <a:pt x="6245" y="25284"/>
                    <a:pt x="5929" y="25252"/>
                    <a:pt x="5748" y="25299"/>
                  </a:cubicBezTo>
                  <a:cubicBezTo>
                    <a:pt x="5268" y="25426"/>
                    <a:pt x="5370" y="25771"/>
                    <a:pt x="5332" y="26047"/>
                  </a:cubicBezTo>
                  <a:cubicBezTo>
                    <a:pt x="5306" y="26222"/>
                    <a:pt x="5424" y="26251"/>
                    <a:pt x="5564" y="26251"/>
                  </a:cubicBezTo>
                  <a:cubicBezTo>
                    <a:pt x="5633" y="26251"/>
                    <a:pt x="5708" y="26244"/>
                    <a:pt x="5772" y="26244"/>
                  </a:cubicBezTo>
                  <a:cubicBezTo>
                    <a:pt x="5995" y="26393"/>
                    <a:pt x="6260" y="26577"/>
                    <a:pt x="6514" y="26577"/>
                  </a:cubicBezTo>
                  <a:cubicBezTo>
                    <a:pt x="6529" y="26577"/>
                    <a:pt x="6545" y="26576"/>
                    <a:pt x="6560" y="26574"/>
                  </a:cubicBezTo>
                  <a:cubicBezTo>
                    <a:pt x="6608" y="26570"/>
                    <a:pt x="6653" y="26567"/>
                    <a:pt x="6694" y="26567"/>
                  </a:cubicBezTo>
                  <a:cubicBezTo>
                    <a:pt x="7048" y="26567"/>
                    <a:pt x="7155" y="26743"/>
                    <a:pt x="7269" y="26969"/>
                  </a:cubicBezTo>
                  <a:cubicBezTo>
                    <a:pt x="7190" y="27347"/>
                    <a:pt x="7702" y="27151"/>
                    <a:pt x="7836" y="27323"/>
                  </a:cubicBezTo>
                  <a:cubicBezTo>
                    <a:pt x="7630" y="27449"/>
                    <a:pt x="7433" y="27576"/>
                    <a:pt x="7222" y="27701"/>
                  </a:cubicBezTo>
                  <a:cubicBezTo>
                    <a:pt x="7150" y="27748"/>
                    <a:pt x="7048" y="27835"/>
                    <a:pt x="7142" y="27867"/>
                  </a:cubicBezTo>
                  <a:cubicBezTo>
                    <a:pt x="7622" y="28031"/>
                    <a:pt x="7292" y="28267"/>
                    <a:pt x="7259" y="28481"/>
                  </a:cubicBezTo>
                  <a:cubicBezTo>
                    <a:pt x="7269" y="28504"/>
                    <a:pt x="7276" y="28521"/>
                    <a:pt x="7284" y="28543"/>
                  </a:cubicBezTo>
                  <a:cubicBezTo>
                    <a:pt x="7292" y="28732"/>
                    <a:pt x="6874" y="28961"/>
                    <a:pt x="7284" y="29070"/>
                  </a:cubicBezTo>
                  <a:cubicBezTo>
                    <a:pt x="7319" y="29080"/>
                    <a:pt x="7350" y="29084"/>
                    <a:pt x="7379" y="29084"/>
                  </a:cubicBezTo>
                  <a:cubicBezTo>
                    <a:pt x="7623" y="29084"/>
                    <a:pt x="7667" y="28781"/>
                    <a:pt x="7843" y="28662"/>
                  </a:cubicBezTo>
                  <a:cubicBezTo>
                    <a:pt x="7883" y="28630"/>
                    <a:pt x="7921" y="28606"/>
                    <a:pt x="7953" y="28575"/>
                  </a:cubicBezTo>
                  <a:lnTo>
                    <a:pt x="7960" y="28575"/>
                  </a:lnTo>
                  <a:cubicBezTo>
                    <a:pt x="8450" y="28402"/>
                    <a:pt x="8701" y="28111"/>
                    <a:pt x="8669" y="27686"/>
                  </a:cubicBezTo>
                  <a:lnTo>
                    <a:pt x="8669" y="27686"/>
                  </a:lnTo>
                  <a:cubicBezTo>
                    <a:pt x="8803" y="27693"/>
                    <a:pt x="8865" y="27748"/>
                    <a:pt x="8875" y="27859"/>
                  </a:cubicBezTo>
                  <a:cubicBezTo>
                    <a:pt x="8669" y="28048"/>
                    <a:pt x="8913" y="28118"/>
                    <a:pt x="9047" y="28181"/>
                  </a:cubicBezTo>
                  <a:cubicBezTo>
                    <a:pt x="9330" y="28315"/>
                    <a:pt x="9449" y="28504"/>
                    <a:pt x="9457" y="28747"/>
                  </a:cubicBezTo>
                  <a:cubicBezTo>
                    <a:pt x="9166" y="28961"/>
                    <a:pt x="8472" y="28693"/>
                    <a:pt x="8457" y="29244"/>
                  </a:cubicBezTo>
                  <a:cubicBezTo>
                    <a:pt x="8457" y="29251"/>
                    <a:pt x="8406" y="29269"/>
                    <a:pt x="8372" y="29269"/>
                  </a:cubicBezTo>
                  <a:cubicBezTo>
                    <a:pt x="8366" y="29269"/>
                    <a:pt x="8360" y="29268"/>
                    <a:pt x="8355" y="29267"/>
                  </a:cubicBezTo>
                  <a:cubicBezTo>
                    <a:pt x="8243" y="29232"/>
                    <a:pt x="8140" y="29218"/>
                    <a:pt x="8044" y="29218"/>
                  </a:cubicBezTo>
                  <a:cubicBezTo>
                    <a:pt x="7642" y="29218"/>
                    <a:pt x="7364" y="29479"/>
                    <a:pt x="7040" y="29637"/>
                  </a:cubicBezTo>
                  <a:cubicBezTo>
                    <a:pt x="6995" y="29631"/>
                    <a:pt x="6955" y="29628"/>
                    <a:pt x="6920" y="29628"/>
                  </a:cubicBezTo>
                  <a:cubicBezTo>
                    <a:pt x="6559" y="29628"/>
                    <a:pt x="6705" y="29935"/>
                    <a:pt x="6575" y="30079"/>
                  </a:cubicBezTo>
                  <a:lnTo>
                    <a:pt x="6583" y="30087"/>
                  </a:lnTo>
                  <a:cubicBezTo>
                    <a:pt x="6386" y="30189"/>
                    <a:pt x="6496" y="30401"/>
                    <a:pt x="6332" y="30520"/>
                  </a:cubicBezTo>
                  <a:cubicBezTo>
                    <a:pt x="6056" y="30582"/>
                    <a:pt x="5795" y="30669"/>
                    <a:pt x="5576" y="30818"/>
                  </a:cubicBezTo>
                  <a:cubicBezTo>
                    <a:pt x="5419" y="30927"/>
                    <a:pt x="5273" y="30987"/>
                    <a:pt x="5133" y="30987"/>
                  </a:cubicBezTo>
                  <a:cubicBezTo>
                    <a:pt x="4978" y="30987"/>
                    <a:pt x="4831" y="30913"/>
                    <a:pt x="4686" y="30748"/>
                  </a:cubicBezTo>
                  <a:cubicBezTo>
                    <a:pt x="4556" y="30591"/>
                    <a:pt x="4349" y="30527"/>
                    <a:pt x="4124" y="30527"/>
                  </a:cubicBezTo>
                  <a:cubicBezTo>
                    <a:pt x="4078" y="30527"/>
                    <a:pt x="4032" y="30530"/>
                    <a:pt x="3985" y="30535"/>
                  </a:cubicBezTo>
                  <a:cubicBezTo>
                    <a:pt x="3686" y="30567"/>
                    <a:pt x="3622" y="30763"/>
                    <a:pt x="3545" y="30952"/>
                  </a:cubicBezTo>
                  <a:cubicBezTo>
                    <a:pt x="3426" y="31228"/>
                    <a:pt x="3433" y="31464"/>
                    <a:pt x="3804" y="31629"/>
                  </a:cubicBezTo>
                  <a:cubicBezTo>
                    <a:pt x="4087" y="31755"/>
                    <a:pt x="4276" y="31960"/>
                    <a:pt x="4497" y="32133"/>
                  </a:cubicBezTo>
                  <a:lnTo>
                    <a:pt x="4497" y="32141"/>
                  </a:lnTo>
                  <a:cubicBezTo>
                    <a:pt x="4552" y="32300"/>
                    <a:pt x="4599" y="32464"/>
                    <a:pt x="4654" y="32638"/>
                  </a:cubicBezTo>
                  <a:cubicBezTo>
                    <a:pt x="4482" y="32700"/>
                    <a:pt x="4283" y="32621"/>
                    <a:pt x="4159" y="32747"/>
                  </a:cubicBezTo>
                  <a:cubicBezTo>
                    <a:pt x="3497" y="32914"/>
                    <a:pt x="3915" y="33235"/>
                    <a:pt x="4000" y="33488"/>
                  </a:cubicBezTo>
                  <a:cubicBezTo>
                    <a:pt x="4057" y="33647"/>
                    <a:pt x="4156" y="33715"/>
                    <a:pt x="4273" y="33715"/>
                  </a:cubicBezTo>
                  <a:cubicBezTo>
                    <a:pt x="4371" y="33715"/>
                    <a:pt x="4481" y="33669"/>
                    <a:pt x="4591" y="33590"/>
                  </a:cubicBezTo>
                  <a:cubicBezTo>
                    <a:pt x="4637" y="33557"/>
                    <a:pt x="4666" y="33545"/>
                    <a:pt x="4686" y="33545"/>
                  </a:cubicBezTo>
                  <a:cubicBezTo>
                    <a:pt x="4738" y="33545"/>
                    <a:pt x="4724" y="33631"/>
                    <a:pt x="4765" y="33653"/>
                  </a:cubicBezTo>
                  <a:cubicBezTo>
                    <a:pt x="4954" y="33755"/>
                    <a:pt x="5056" y="33913"/>
                    <a:pt x="5173" y="34063"/>
                  </a:cubicBezTo>
                  <a:cubicBezTo>
                    <a:pt x="5181" y="34070"/>
                    <a:pt x="5181" y="34078"/>
                    <a:pt x="5198" y="34095"/>
                  </a:cubicBezTo>
                  <a:cubicBezTo>
                    <a:pt x="5253" y="34338"/>
                    <a:pt x="5653" y="34433"/>
                    <a:pt x="5638" y="34709"/>
                  </a:cubicBezTo>
                  <a:cubicBezTo>
                    <a:pt x="5504" y="34803"/>
                    <a:pt x="5504" y="34888"/>
                    <a:pt x="5631" y="34983"/>
                  </a:cubicBezTo>
                  <a:cubicBezTo>
                    <a:pt x="5678" y="35039"/>
                    <a:pt x="5725" y="35094"/>
                    <a:pt x="5772" y="35157"/>
                  </a:cubicBezTo>
                  <a:cubicBezTo>
                    <a:pt x="5801" y="35153"/>
                    <a:pt x="5831" y="35151"/>
                    <a:pt x="5862" y="35151"/>
                  </a:cubicBezTo>
                  <a:cubicBezTo>
                    <a:pt x="5968" y="35151"/>
                    <a:pt x="6083" y="35169"/>
                    <a:pt x="6189" y="35169"/>
                  </a:cubicBezTo>
                  <a:cubicBezTo>
                    <a:pt x="6364" y="35169"/>
                    <a:pt x="6512" y="35120"/>
                    <a:pt x="6543" y="34858"/>
                  </a:cubicBezTo>
                  <a:cubicBezTo>
                    <a:pt x="6547" y="34804"/>
                    <a:pt x="6609" y="34790"/>
                    <a:pt x="6688" y="34790"/>
                  </a:cubicBezTo>
                  <a:cubicBezTo>
                    <a:pt x="6774" y="34790"/>
                    <a:pt x="6880" y="34807"/>
                    <a:pt x="6953" y="34811"/>
                  </a:cubicBezTo>
                  <a:cubicBezTo>
                    <a:pt x="7103" y="34818"/>
                    <a:pt x="7118" y="34888"/>
                    <a:pt x="7095" y="35000"/>
                  </a:cubicBezTo>
                  <a:cubicBezTo>
                    <a:pt x="7043" y="35171"/>
                    <a:pt x="7102" y="35244"/>
                    <a:pt x="7201" y="35244"/>
                  </a:cubicBezTo>
                  <a:cubicBezTo>
                    <a:pt x="7266" y="35244"/>
                    <a:pt x="7348" y="35213"/>
                    <a:pt x="7426" y="35157"/>
                  </a:cubicBezTo>
                  <a:cubicBezTo>
                    <a:pt x="7633" y="34998"/>
                    <a:pt x="7823" y="34903"/>
                    <a:pt x="8009" y="34903"/>
                  </a:cubicBezTo>
                  <a:cubicBezTo>
                    <a:pt x="8183" y="34903"/>
                    <a:pt x="8353" y="34987"/>
                    <a:pt x="8527" y="35181"/>
                  </a:cubicBezTo>
                  <a:cubicBezTo>
                    <a:pt x="8559" y="35219"/>
                    <a:pt x="8661" y="35243"/>
                    <a:pt x="8733" y="35243"/>
                  </a:cubicBezTo>
                  <a:cubicBezTo>
                    <a:pt x="9032" y="35259"/>
                    <a:pt x="9228" y="35370"/>
                    <a:pt x="9330" y="35589"/>
                  </a:cubicBezTo>
                  <a:cubicBezTo>
                    <a:pt x="9385" y="35708"/>
                    <a:pt x="9519" y="35771"/>
                    <a:pt x="9678" y="35795"/>
                  </a:cubicBezTo>
                  <a:cubicBezTo>
                    <a:pt x="9678" y="35818"/>
                    <a:pt x="9686" y="35842"/>
                    <a:pt x="9693" y="35865"/>
                  </a:cubicBezTo>
                  <a:cubicBezTo>
                    <a:pt x="9573" y="36138"/>
                    <a:pt x="9416" y="36365"/>
                    <a:pt x="9063" y="36365"/>
                  </a:cubicBezTo>
                  <a:cubicBezTo>
                    <a:pt x="8978" y="36365"/>
                    <a:pt x="8881" y="36351"/>
                    <a:pt x="8771" y="36322"/>
                  </a:cubicBezTo>
                  <a:cubicBezTo>
                    <a:pt x="8733" y="36309"/>
                    <a:pt x="8693" y="36303"/>
                    <a:pt x="8654" y="36303"/>
                  </a:cubicBezTo>
                  <a:cubicBezTo>
                    <a:pt x="8596" y="36303"/>
                    <a:pt x="8539" y="36317"/>
                    <a:pt x="8488" y="36345"/>
                  </a:cubicBezTo>
                  <a:cubicBezTo>
                    <a:pt x="8450" y="36362"/>
                    <a:pt x="8418" y="36377"/>
                    <a:pt x="8386" y="36400"/>
                  </a:cubicBezTo>
                  <a:cubicBezTo>
                    <a:pt x="8386" y="36400"/>
                    <a:pt x="8386" y="36409"/>
                    <a:pt x="8378" y="36409"/>
                  </a:cubicBezTo>
                  <a:cubicBezTo>
                    <a:pt x="8251" y="36432"/>
                    <a:pt x="8127" y="36447"/>
                    <a:pt x="7993" y="36472"/>
                  </a:cubicBezTo>
                  <a:cubicBezTo>
                    <a:pt x="7938" y="36447"/>
                    <a:pt x="7883" y="36417"/>
                    <a:pt x="7819" y="36400"/>
                  </a:cubicBezTo>
                  <a:cubicBezTo>
                    <a:pt x="7567" y="36322"/>
                    <a:pt x="7480" y="36173"/>
                    <a:pt x="7465" y="35960"/>
                  </a:cubicBezTo>
                  <a:cubicBezTo>
                    <a:pt x="7453" y="35779"/>
                    <a:pt x="7376" y="35638"/>
                    <a:pt x="7194" y="35638"/>
                  </a:cubicBezTo>
                  <a:cubicBezTo>
                    <a:pt x="7122" y="35638"/>
                    <a:pt x="7035" y="35660"/>
                    <a:pt x="6929" y="35708"/>
                  </a:cubicBezTo>
                  <a:cubicBezTo>
                    <a:pt x="6891" y="35944"/>
                    <a:pt x="6866" y="36173"/>
                    <a:pt x="6591" y="36362"/>
                  </a:cubicBezTo>
                  <a:cubicBezTo>
                    <a:pt x="6347" y="36542"/>
                    <a:pt x="6615" y="36810"/>
                    <a:pt x="6598" y="37038"/>
                  </a:cubicBezTo>
                  <a:cubicBezTo>
                    <a:pt x="6595" y="37120"/>
                    <a:pt x="6637" y="37142"/>
                    <a:pt x="6696" y="37142"/>
                  </a:cubicBezTo>
                  <a:cubicBezTo>
                    <a:pt x="6766" y="37142"/>
                    <a:pt x="6861" y="37111"/>
                    <a:pt x="6937" y="37111"/>
                  </a:cubicBezTo>
                  <a:cubicBezTo>
                    <a:pt x="6963" y="37111"/>
                    <a:pt x="6988" y="37115"/>
                    <a:pt x="7008" y="37125"/>
                  </a:cubicBezTo>
                  <a:cubicBezTo>
                    <a:pt x="7084" y="37167"/>
                    <a:pt x="7162" y="37182"/>
                    <a:pt x="7241" y="37182"/>
                  </a:cubicBezTo>
                  <a:cubicBezTo>
                    <a:pt x="7422" y="37182"/>
                    <a:pt x="7607" y="37105"/>
                    <a:pt x="7784" y="37105"/>
                  </a:cubicBezTo>
                  <a:cubicBezTo>
                    <a:pt x="7863" y="37105"/>
                    <a:pt x="7941" y="37120"/>
                    <a:pt x="8015" y="37165"/>
                  </a:cubicBezTo>
                  <a:cubicBezTo>
                    <a:pt x="8263" y="37314"/>
                    <a:pt x="8560" y="37369"/>
                    <a:pt x="8841" y="37369"/>
                  </a:cubicBezTo>
                  <a:cubicBezTo>
                    <a:pt x="8988" y="37369"/>
                    <a:pt x="9131" y="37354"/>
                    <a:pt x="9260" y="37329"/>
                  </a:cubicBezTo>
                  <a:cubicBezTo>
                    <a:pt x="9341" y="37315"/>
                    <a:pt x="9412" y="37308"/>
                    <a:pt x="9475" y="37308"/>
                  </a:cubicBezTo>
                  <a:cubicBezTo>
                    <a:pt x="9779" y="37308"/>
                    <a:pt x="9890" y="37468"/>
                    <a:pt x="9999" y="37645"/>
                  </a:cubicBezTo>
                  <a:cubicBezTo>
                    <a:pt x="10171" y="37920"/>
                    <a:pt x="10388" y="38068"/>
                    <a:pt x="10680" y="38068"/>
                  </a:cubicBezTo>
                  <a:cubicBezTo>
                    <a:pt x="10806" y="38068"/>
                    <a:pt x="10946" y="38040"/>
                    <a:pt x="11103" y="37983"/>
                  </a:cubicBezTo>
                  <a:cubicBezTo>
                    <a:pt x="11190" y="37951"/>
                    <a:pt x="11271" y="37937"/>
                    <a:pt x="11350" y="37937"/>
                  </a:cubicBezTo>
                  <a:cubicBezTo>
                    <a:pt x="11449" y="37937"/>
                    <a:pt x="11544" y="37959"/>
                    <a:pt x="11645" y="37998"/>
                  </a:cubicBezTo>
                  <a:cubicBezTo>
                    <a:pt x="11826" y="38078"/>
                    <a:pt x="11756" y="38306"/>
                    <a:pt x="11983" y="38361"/>
                  </a:cubicBezTo>
                  <a:cubicBezTo>
                    <a:pt x="12008" y="38620"/>
                    <a:pt x="11503" y="38463"/>
                    <a:pt x="11520" y="38707"/>
                  </a:cubicBezTo>
                  <a:cubicBezTo>
                    <a:pt x="11339" y="38818"/>
                    <a:pt x="11150" y="38920"/>
                    <a:pt x="10991" y="39045"/>
                  </a:cubicBezTo>
                  <a:cubicBezTo>
                    <a:pt x="10827" y="39172"/>
                    <a:pt x="10543" y="39291"/>
                    <a:pt x="10645" y="39510"/>
                  </a:cubicBezTo>
                  <a:cubicBezTo>
                    <a:pt x="10724" y="39674"/>
                    <a:pt x="10919" y="39693"/>
                    <a:pt x="11117" y="39693"/>
                  </a:cubicBezTo>
                  <a:cubicBezTo>
                    <a:pt x="11176" y="39693"/>
                    <a:pt x="11235" y="39691"/>
                    <a:pt x="11292" y="39691"/>
                  </a:cubicBezTo>
                  <a:cubicBezTo>
                    <a:pt x="11311" y="39690"/>
                    <a:pt x="11330" y="39689"/>
                    <a:pt x="11350" y="39689"/>
                  </a:cubicBezTo>
                  <a:cubicBezTo>
                    <a:pt x="11427" y="39689"/>
                    <a:pt x="11506" y="39698"/>
                    <a:pt x="11584" y="39698"/>
                  </a:cubicBezTo>
                  <a:cubicBezTo>
                    <a:pt x="11688" y="39698"/>
                    <a:pt x="11788" y="39682"/>
                    <a:pt x="11874" y="39604"/>
                  </a:cubicBezTo>
                  <a:cubicBezTo>
                    <a:pt x="11882" y="39604"/>
                    <a:pt x="11891" y="39603"/>
                    <a:pt x="11899" y="39603"/>
                  </a:cubicBezTo>
                  <a:cubicBezTo>
                    <a:pt x="12052" y="39603"/>
                    <a:pt x="12101" y="39733"/>
                    <a:pt x="12219" y="39771"/>
                  </a:cubicBezTo>
                  <a:cubicBezTo>
                    <a:pt x="12366" y="39755"/>
                    <a:pt x="12534" y="39690"/>
                    <a:pt x="12665" y="39690"/>
                  </a:cubicBezTo>
                  <a:cubicBezTo>
                    <a:pt x="12801" y="39690"/>
                    <a:pt x="12898" y="39761"/>
                    <a:pt x="12890" y="40030"/>
                  </a:cubicBezTo>
                  <a:cubicBezTo>
                    <a:pt x="12890" y="40171"/>
                    <a:pt x="12975" y="40487"/>
                    <a:pt x="13353" y="40502"/>
                  </a:cubicBezTo>
                  <a:cubicBezTo>
                    <a:pt x="13330" y="40755"/>
                    <a:pt x="12881" y="40927"/>
                    <a:pt x="13117" y="41250"/>
                  </a:cubicBezTo>
                  <a:cubicBezTo>
                    <a:pt x="13504" y="41148"/>
                    <a:pt x="13890" y="41046"/>
                    <a:pt x="14283" y="40935"/>
                  </a:cubicBezTo>
                  <a:cubicBezTo>
                    <a:pt x="14370" y="40974"/>
                    <a:pt x="14392" y="41039"/>
                    <a:pt x="14392" y="41116"/>
                  </a:cubicBezTo>
                  <a:cubicBezTo>
                    <a:pt x="14412" y="41316"/>
                    <a:pt x="14479" y="41392"/>
                    <a:pt x="14700" y="41392"/>
                  </a:cubicBezTo>
                  <a:cubicBezTo>
                    <a:pt x="14759" y="41392"/>
                    <a:pt x="14829" y="41387"/>
                    <a:pt x="14912" y="41377"/>
                  </a:cubicBezTo>
                  <a:cubicBezTo>
                    <a:pt x="15103" y="41359"/>
                    <a:pt x="15280" y="41253"/>
                    <a:pt x="15495" y="41253"/>
                  </a:cubicBezTo>
                  <a:cubicBezTo>
                    <a:pt x="15573" y="41253"/>
                    <a:pt x="15656" y="41267"/>
                    <a:pt x="15747" y="41305"/>
                  </a:cubicBezTo>
                  <a:cubicBezTo>
                    <a:pt x="15409" y="41454"/>
                    <a:pt x="15299" y="41660"/>
                    <a:pt x="15337" y="41896"/>
                  </a:cubicBezTo>
                  <a:cubicBezTo>
                    <a:pt x="15362" y="42085"/>
                    <a:pt x="15573" y="42100"/>
                    <a:pt x="15772" y="42108"/>
                  </a:cubicBezTo>
                  <a:cubicBezTo>
                    <a:pt x="15732" y="42219"/>
                    <a:pt x="15700" y="42329"/>
                    <a:pt x="15660" y="42446"/>
                  </a:cubicBezTo>
                  <a:cubicBezTo>
                    <a:pt x="15606" y="42449"/>
                    <a:pt x="15553" y="42452"/>
                    <a:pt x="15500" y="42452"/>
                  </a:cubicBezTo>
                  <a:cubicBezTo>
                    <a:pt x="15369" y="42452"/>
                    <a:pt x="15245" y="42432"/>
                    <a:pt x="15133" y="42337"/>
                  </a:cubicBezTo>
                  <a:cubicBezTo>
                    <a:pt x="14830" y="42078"/>
                    <a:pt x="14592" y="41949"/>
                    <a:pt x="14330" y="41949"/>
                  </a:cubicBezTo>
                  <a:cubicBezTo>
                    <a:pt x="14115" y="41949"/>
                    <a:pt x="13884" y="42036"/>
                    <a:pt x="13589" y="42210"/>
                  </a:cubicBezTo>
                  <a:cubicBezTo>
                    <a:pt x="13480" y="42274"/>
                    <a:pt x="13102" y="42202"/>
                    <a:pt x="13298" y="42503"/>
                  </a:cubicBezTo>
                  <a:cubicBezTo>
                    <a:pt x="13398" y="42656"/>
                    <a:pt x="13496" y="42713"/>
                    <a:pt x="13622" y="42713"/>
                  </a:cubicBezTo>
                  <a:cubicBezTo>
                    <a:pt x="13697" y="42713"/>
                    <a:pt x="13782" y="42692"/>
                    <a:pt x="13882" y="42660"/>
                  </a:cubicBezTo>
                  <a:cubicBezTo>
                    <a:pt x="14013" y="42618"/>
                    <a:pt x="14144" y="42594"/>
                    <a:pt x="14264" y="42594"/>
                  </a:cubicBezTo>
                  <a:cubicBezTo>
                    <a:pt x="14491" y="42594"/>
                    <a:pt x="14681" y="42680"/>
                    <a:pt x="14763" y="42896"/>
                  </a:cubicBezTo>
                  <a:cubicBezTo>
                    <a:pt x="14818" y="43038"/>
                    <a:pt x="14889" y="43074"/>
                    <a:pt x="14975" y="43074"/>
                  </a:cubicBezTo>
                  <a:cubicBezTo>
                    <a:pt x="15036" y="43074"/>
                    <a:pt x="15105" y="43055"/>
                    <a:pt x="15180" y="43045"/>
                  </a:cubicBezTo>
                  <a:cubicBezTo>
                    <a:pt x="15354" y="43030"/>
                    <a:pt x="15583" y="43085"/>
                    <a:pt x="15551" y="42841"/>
                  </a:cubicBezTo>
                  <a:cubicBezTo>
                    <a:pt x="15535" y="42722"/>
                    <a:pt x="15605" y="42645"/>
                    <a:pt x="15772" y="42635"/>
                  </a:cubicBezTo>
                  <a:cubicBezTo>
                    <a:pt x="15809" y="42791"/>
                    <a:pt x="15930" y="42808"/>
                    <a:pt x="16061" y="42808"/>
                  </a:cubicBezTo>
                  <a:cubicBezTo>
                    <a:pt x="16098" y="42808"/>
                    <a:pt x="16137" y="42807"/>
                    <a:pt x="16175" y="42807"/>
                  </a:cubicBezTo>
                  <a:cubicBezTo>
                    <a:pt x="16198" y="42807"/>
                    <a:pt x="16222" y="42807"/>
                    <a:pt x="16244" y="42809"/>
                  </a:cubicBezTo>
                  <a:lnTo>
                    <a:pt x="16244" y="42730"/>
                  </a:lnTo>
                  <a:cubicBezTo>
                    <a:pt x="16244" y="42722"/>
                    <a:pt x="16235" y="42722"/>
                    <a:pt x="16235" y="42722"/>
                  </a:cubicBezTo>
                  <a:lnTo>
                    <a:pt x="16244" y="42722"/>
                  </a:lnTo>
                  <a:lnTo>
                    <a:pt x="16244" y="42730"/>
                  </a:lnTo>
                  <a:cubicBezTo>
                    <a:pt x="16366" y="42719"/>
                    <a:pt x="16497" y="42688"/>
                    <a:pt x="16613" y="42688"/>
                  </a:cubicBezTo>
                  <a:cubicBezTo>
                    <a:pt x="16660" y="42688"/>
                    <a:pt x="16705" y="42693"/>
                    <a:pt x="16747" y="42707"/>
                  </a:cubicBezTo>
                  <a:cubicBezTo>
                    <a:pt x="16843" y="42738"/>
                    <a:pt x="16932" y="42752"/>
                    <a:pt x="17015" y="42752"/>
                  </a:cubicBezTo>
                  <a:cubicBezTo>
                    <a:pt x="17244" y="42752"/>
                    <a:pt x="17430" y="42650"/>
                    <a:pt x="17621" y="42533"/>
                  </a:cubicBezTo>
                  <a:cubicBezTo>
                    <a:pt x="17739" y="42510"/>
                    <a:pt x="17850" y="42478"/>
                    <a:pt x="17967" y="42456"/>
                  </a:cubicBezTo>
                  <a:cubicBezTo>
                    <a:pt x="18023" y="42426"/>
                    <a:pt x="18070" y="42414"/>
                    <a:pt x="18111" y="42414"/>
                  </a:cubicBezTo>
                  <a:cubicBezTo>
                    <a:pt x="18287" y="42414"/>
                    <a:pt x="18353" y="42635"/>
                    <a:pt x="18532" y="42635"/>
                  </a:cubicBezTo>
                  <a:cubicBezTo>
                    <a:pt x="18535" y="42635"/>
                    <a:pt x="18539" y="42635"/>
                    <a:pt x="18542" y="42635"/>
                  </a:cubicBezTo>
                  <a:lnTo>
                    <a:pt x="18542" y="42628"/>
                  </a:lnTo>
                  <a:cubicBezTo>
                    <a:pt x="18653" y="42605"/>
                    <a:pt x="18770" y="42573"/>
                    <a:pt x="18880" y="42541"/>
                  </a:cubicBezTo>
                  <a:cubicBezTo>
                    <a:pt x="19014" y="42558"/>
                    <a:pt x="19116" y="42597"/>
                    <a:pt x="18959" y="42682"/>
                  </a:cubicBezTo>
                  <a:cubicBezTo>
                    <a:pt x="18897" y="42722"/>
                    <a:pt x="18825" y="42747"/>
                    <a:pt x="18755" y="42777"/>
                  </a:cubicBezTo>
                  <a:cubicBezTo>
                    <a:pt x="18613" y="42786"/>
                    <a:pt x="18472" y="42794"/>
                    <a:pt x="18338" y="42817"/>
                  </a:cubicBezTo>
                  <a:cubicBezTo>
                    <a:pt x="18243" y="42841"/>
                    <a:pt x="18171" y="42881"/>
                    <a:pt x="18116" y="42943"/>
                  </a:cubicBezTo>
                  <a:cubicBezTo>
                    <a:pt x="17943" y="42849"/>
                    <a:pt x="17771" y="42817"/>
                    <a:pt x="17599" y="42817"/>
                  </a:cubicBezTo>
                  <a:cubicBezTo>
                    <a:pt x="17223" y="42817"/>
                    <a:pt x="16849" y="42971"/>
                    <a:pt x="16471" y="42983"/>
                  </a:cubicBezTo>
                  <a:cubicBezTo>
                    <a:pt x="16227" y="43045"/>
                    <a:pt x="15874" y="43053"/>
                    <a:pt x="15928" y="43336"/>
                  </a:cubicBezTo>
                  <a:cubicBezTo>
                    <a:pt x="15969" y="43541"/>
                    <a:pt x="16241" y="43593"/>
                    <a:pt x="16447" y="43593"/>
                  </a:cubicBezTo>
                  <a:cubicBezTo>
                    <a:pt x="16478" y="43593"/>
                    <a:pt x="16508" y="43591"/>
                    <a:pt x="16535" y="43589"/>
                  </a:cubicBezTo>
                  <a:cubicBezTo>
                    <a:pt x="17211" y="43542"/>
                    <a:pt x="17873" y="43463"/>
                    <a:pt x="18542" y="43383"/>
                  </a:cubicBezTo>
                  <a:cubicBezTo>
                    <a:pt x="18585" y="43386"/>
                    <a:pt x="18628" y="43389"/>
                    <a:pt x="18670" y="43389"/>
                  </a:cubicBezTo>
                  <a:cubicBezTo>
                    <a:pt x="18745" y="43389"/>
                    <a:pt x="18818" y="43380"/>
                    <a:pt x="18889" y="43344"/>
                  </a:cubicBezTo>
                  <a:cubicBezTo>
                    <a:pt x="20518" y="43274"/>
                    <a:pt x="22132" y="43108"/>
                    <a:pt x="23738" y="42888"/>
                  </a:cubicBezTo>
                  <a:cubicBezTo>
                    <a:pt x="24163" y="42834"/>
                    <a:pt x="24580" y="42754"/>
                    <a:pt x="24998" y="42675"/>
                  </a:cubicBezTo>
                  <a:cubicBezTo>
                    <a:pt x="25077" y="42675"/>
                    <a:pt x="25155" y="42667"/>
                    <a:pt x="25227" y="42635"/>
                  </a:cubicBezTo>
                  <a:cubicBezTo>
                    <a:pt x="25644" y="42605"/>
                    <a:pt x="26060" y="42573"/>
                    <a:pt x="26477" y="42541"/>
                  </a:cubicBezTo>
                  <a:cubicBezTo>
                    <a:pt x="26517" y="42546"/>
                    <a:pt x="26556" y="42548"/>
                    <a:pt x="26594" y="42548"/>
                  </a:cubicBezTo>
                  <a:cubicBezTo>
                    <a:pt x="26793" y="42548"/>
                    <a:pt x="26979" y="42487"/>
                    <a:pt x="27171" y="42456"/>
                  </a:cubicBezTo>
                  <a:cubicBezTo>
                    <a:pt x="27636" y="42424"/>
                    <a:pt x="28108" y="42376"/>
                    <a:pt x="28573" y="42352"/>
                  </a:cubicBezTo>
                  <a:cubicBezTo>
                    <a:pt x="29383" y="42305"/>
                    <a:pt x="30187" y="42195"/>
                    <a:pt x="30990" y="42108"/>
                  </a:cubicBezTo>
                  <a:cubicBezTo>
                    <a:pt x="31020" y="42108"/>
                    <a:pt x="31052" y="42108"/>
                    <a:pt x="31076" y="42100"/>
                  </a:cubicBezTo>
                  <a:cubicBezTo>
                    <a:pt x="31360" y="42046"/>
                    <a:pt x="31634" y="42021"/>
                    <a:pt x="31927" y="41998"/>
                  </a:cubicBezTo>
                  <a:cubicBezTo>
                    <a:pt x="32446" y="41966"/>
                    <a:pt x="32989" y="41974"/>
                    <a:pt x="33493" y="41832"/>
                  </a:cubicBezTo>
                  <a:cubicBezTo>
                    <a:pt x="33543" y="41829"/>
                    <a:pt x="33593" y="41828"/>
                    <a:pt x="33643" y="41828"/>
                  </a:cubicBezTo>
                  <a:cubicBezTo>
                    <a:pt x="33817" y="41828"/>
                    <a:pt x="33993" y="41842"/>
                    <a:pt x="34167" y="41842"/>
                  </a:cubicBezTo>
                  <a:cubicBezTo>
                    <a:pt x="34338" y="41842"/>
                    <a:pt x="34508" y="41829"/>
                    <a:pt x="34674" y="41777"/>
                  </a:cubicBezTo>
                  <a:cubicBezTo>
                    <a:pt x="34704" y="41770"/>
                    <a:pt x="34736" y="41762"/>
                    <a:pt x="34769" y="41747"/>
                  </a:cubicBezTo>
                  <a:cubicBezTo>
                    <a:pt x="34859" y="41748"/>
                    <a:pt x="34950" y="41749"/>
                    <a:pt x="35040" y="41749"/>
                  </a:cubicBezTo>
                  <a:cubicBezTo>
                    <a:pt x="36367" y="41749"/>
                    <a:pt x="37684" y="41623"/>
                    <a:pt x="39013" y="41623"/>
                  </a:cubicBezTo>
                  <a:cubicBezTo>
                    <a:pt x="39240" y="41623"/>
                    <a:pt x="39468" y="41627"/>
                    <a:pt x="39696" y="41636"/>
                  </a:cubicBezTo>
                  <a:cubicBezTo>
                    <a:pt x="39890" y="41644"/>
                    <a:pt x="40087" y="41649"/>
                    <a:pt x="40285" y="41649"/>
                  </a:cubicBezTo>
                  <a:cubicBezTo>
                    <a:pt x="40858" y="41649"/>
                    <a:pt x="41440" y="41606"/>
                    <a:pt x="41996" y="41471"/>
                  </a:cubicBezTo>
                  <a:lnTo>
                    <a:pt x="42240" y="41471"/>
                  </a:lnTo>
                  <a:cubicBezTo>
                    <a:pt x="42491" y="41534"/>
                    <a:pt x="42742" y="41556"/>
                    <a:pt x="42994" y="41556"/>
                  </a:cubicBezTo>
                  <a:cubicBezTo>
                    <a:pt x="43512" y="41556"/>
                    <a:pt x="44030" y="41465"/>
                    <a:pt x="44547" y="41465"/>
                  </a:cubicBezTo>
                  <a:cubicBezTo>
                    <a:pt x="44620" y="41465"/>
                    <a:pt x="44693" y="41467"/>
                    <a:pt x="44766" y="41471"/>
                  </a:cubicBezTo>
                  <a:cubicBezTo>
                    <a:pt x="44888" y="41470"/>
                    <a:pt x="45011" y="41470"/>
                    <a:pt x="45134" y="41470"/>
                  </a:cubicBezTo>
                  <a:cubicBezTo>
                    <a:pt x="45360" y="41470"/>
                    <a:pt x="45587" y="41471"/>
                    <a:pt x="45813" y="41471"/>
                  </a:cubicBezTo>
                  <a:cubicBezTo>
                    <a:pt x="46372" y="41471"/>
                    <a:pt x="46930" y="41464"/>
                    <a:pt x="47483" y="41416"/>
                  </a:cubicBezTo>
                  <a:cubicBezTo>
                    <a:pt x="47512" y="41414"/>
                    <a:pt x="47542" y="41413"/>
                    <a:pt x="47572" y="41413"/>
                  </a:cubicBezTo>
                  <a:cubicBezTo>
                    <a:pt x="47769" y="41413"/>
                    <a:pt x="47978" y="41458"/>
                    <a:pt x="48178" y="41458"/>
                  </a:cubicBezTo>
                  <a:cubicBezTo>
                    <a:pt x="48355" y="41458"/>
                    <a:pt x="48525" y="41423"/>
                    <a:pt x="48671" y="41290"/>
                  </a:cubicBezTo>
                  <a:cubicBezTo>
                    <a:pt x="49017" y="41322"/>
                    <a:pt x="49372" y="41352"/>
                    <a:pt x="49718" y="41384"/>
                  </a:cubicBezTo>
                  <a:cubicBezTo>
                    <a:pt x="51065" y="41384"/>
                    <a:pt x="52411" y="41313"/>
                    <a:pt x="53750" y="41265"/>
                  </a:cubicBezTo>
                  <a:cubicBezTo>
                    <a:pt x="55277" y="41218"/>
                    <a:pt x="56811" y="41243"/>
                    <a:pt x="58340" y="41116"/>
                  </a:cubicBezTo>
                  <a:cubicBezTo>
                    <a:pt x="58388" y="41122"/>
                    <a:pt x="58435" y="41124"/>
                    <a:pt x="58482" y="41124"/>
                  </a:cubicBezTo>
                  <a:cubicBezTo>
                    <a:pt x="58706" y="41124"/>
                    <a:pt x="58921" y="41068"/>
                    <a:pt x="59143" y="41029"/>
                  </a:cubicBezTo>
                  <a:cubicBezTo>
                    <a:pt x="59476" y="41101"/>
                    <a:pt x="59808" y="41137"/>
                    <a:pt x="60140" y="41137"/>
                  </a:cubicBezTo>
                  <a:cubicBezTo>
                    <a:pt x="60460" y="41137"/>
                    <a:pt x="60781" y="41104"/>
                    <a:pt x="61102" y="41039"/>
                  </a:cubicBezTo>
                  <a:lnTo>
                    <a:pt x="61110" y="41039"/>
                  </a:lnTo>
                  <a:cubicBezTo>
                    <a:pt x="61182" y="41029"/>
                    <a:pt x="61252" y="41029"/>
                    <a:pt x="61323" y="41022"/>
                  </a:cubicBezTo>
                  <a:lnTo>
                    <a:pt x="62370" y="41022"/>
                  </a:lnTo>
                  <a:cubicBezTo>
                    <a:pt x="62952" y="40974"/>
                    <a:pt x="63544" y="40982"/>
                    <a:pt x="64126" y="40967"/>
                  </a:cubicBezTo>
                  <a:cubicBezTo>
                    <a:pt x="64145" y="40966"/>
                    <a:pt x="64164" y="40966"/>
                    <a:pt x="64183" y="40966"/>
                  </a:cubicBezTo>
                  <a:cubicBezTo>
                    <a:pt x="64436" y="40966"/>
                    <a:pt x="64698" y="40988"/>
                    <a:pt x="64960" y="40988"/>
                  </a:cubicBezTo>
                  <a:cubicBezTo>
                    <a:pt x="65252" y="40988"/>
                    <a:pt x="65543" y="40961"/>
                    <a:pt x="65819" y="40850"/>
                  </a:cubicBezTo>
                  <a:lnTo>
                    <a:pt x="66276" y="40850"/>
                  </a:lnTo>
                  <a:cubicBezTo>
                    <a:pt x="66742" y="40863"/>
                    <a:pt x="67207" y="40869"/>
                    <a:pt x="67673" y="40869"/>
                  </a:cubicBezTo>
                  <a:cubicBezTo>
                    <a:pt x="69088" y="40869"/>
                    <a:pt x="70502" y="40815"/>
                    <a:pt x="71912" y="40763"/>
                  </a:cubicBezTo>
                  <a:cubicBezTo>
                    <a:pt x="72613" y="40731"/>
                    <a:pt x="73322" y="40708"/>
                    <a:pt x="74023" y="40668"/>
                  </a:cubicBezTo>
                  <a:cubicBezTo>
                    <a:pt x="74246" y="40657"/>
                    <a:pt x="74468" y="40596"/>
                    <a:pt x="74694" y="40596"/>
                  </a:cubicBezTo>
                  <a:cubicBezTo>
                    <a:pt x="74803" y="40596"/>
                    <a:pt x="74912" y="40611"/>
                    <a:pt x="75022" y="40651"/>
                  </a:cubicBezTo>
                  <a:cubicBezTo>
                    <a:pt x="75168" y="40616"/>
                    <a:pt x="75316" y="40610"/>
                    <a:pt x="75464" y="40610"/>
                  </a:cubicBezTo>
                  <a:cubicBezTo>
                    <a:pt x="75539" y="40610"/>
                    <a:pt x="75615" y="40611"/>
                    <a:pt x="75690" y="40611"/>
                  </a:cubicBezTo>
                  <a:cubicBezTo>
                    <a:pt x="75786" y="40611"/>
                    <a:pt x="75882" y="40608"/>
                    <a:pt x="75975" y="40596"/>
                  </a:cubicBezTo>
                  <a:cubicBezTo>
                    <a:pt x="76207" y="40566"/>
                    <a:pt x="76443" y="40562"/>
                    <a:pt x="76679" y="40562"/>
                  </a:cubicBezTo>
                  <a:cubicBezTo>
                    <a:pt x="76779" y="40562"/>
                    <a:pt x="76880" y="40563"/>
                    <a:pt x="76981" y="40563"/>
                  </a:cubicBezTo>
                  <a:cubicBezTo>
                    <a:pt x="77386" y="40563"/>
                    <a:pt x="77789" y="40549"/>
                    <a:pt x="78172" y="40415"/>
                  </a:cubicBezTo>
                  <a:cubicBezTo>
                    <a:pt x="78233" y="40395"/>
                    <a:pt x="78317" y="40357"/>
                    <a:pt x="78355" y="40357"/>
                  </a:cubicBezTo>
                  <a:cubicBezTo>
                    <a:pt x="78361" y="40357"/>
                    <a:pt x="78365" y="40358"/>
                    <a:pt x="78369" y="40360"/>
                  </a:cubicBezTo>
                  <a:cubicBezTo>
                    <a:pt x="78530" y="40469"/>
                    <a:pt x="78694" y="40503"/>
                    <a:pt x="78858" y="40503"/>
                  </a:cubicBezTo>
                  <a:cubicBezTo>
                    <a:pt x="79143" y="40503"/>
                    <a:pt x="79431" y="40400"/>
                    <a:pt x="79712" y="40400"/>
                  </a:cubicBezTo>
                  <a:cubicBezTo>
                    <a:pt x="79718" y="40400"/>
                    <a:pt x="79725" y="40400"/>
                    <a:pt x="79731" y="40400"/>
                  </a:cubicBezTo>
                  <a:cubicBezTo>
                    <a:pt x="79963" y="40415"/>
                    <a:pt x="80205" y="40473"/>
                    <a:pt x="80439" y="40473"/>
                  </a:cubicBezTo>
                  <a:cubicBezTo>
                    <a:pt x="80577" y="40473"/>
                    <a:pt x="80712" y="40453"/>
                    <a:pt x="80840" y="40392"/>
                  </a:cubicBezTo>
                  <a:cubicBezTo>
                    <a:pt x="81156" y="40243"/>
                    <a:pt x="81486" y="40188"/>
                    <a:pt x="81832" y="40141"/>
                  </a:cubicBezTo>
                  <a:cubicBezTo>
                    <a:pt x="81959" y="40124"/>
                    <a:pt x="82140" y="40149"/>
                    <a:pt x="82115" y="39999"/>
                  </a:cubicBezTo>
                  <a:cubicBezTo>
                    <a:pt x="82101" y="39892"/>
                    <a:pt x="82010" y="39867"/>
                    <a:pt x="81909" y="39867"/>
                  </a:cubicBezTo>
                  <a:cubicBezTo>
                    <a:pt x="81854" y="39867"/>
                    <a:pt x="81796" y="39875"/>
                    <a:pt x="81745" y="39880"/>
                  </a:cubicBezTo>
                  <a:cubicBezTo>
                    <a:pt x="81611" y="39890"/>
                    <a:pt x="81477" y="39954"/>
                    <a:pt x="81343" y="39954"/>
                  </a:cubicBezTo>
                  <a:cubicBezTo>
                    <a:pt x="81265" y="39954"/>
                    <a:pt x="81186" y="39932"/>
                    <a:pt x="81108" y="39865"/>
                  </a:cubicBezTo>
                  <a:cubicBezTo>
                    <a:pt x="80991" y="39766"/>
                    <a:pt x="80871" y="39726"/>
                    <a:pt x="80750" y="39726"/>
                  </a:cubicBezTo>
                  <a:cubicBezTo>
                    <a:pt x="80602" y="39726"/>
                    <a:pt x="80452" y="39786"/>
                    <a:pt x="80305" y="39873"/>
                  </a:cubicBezTo>
                  <a:cubicBezTo>
                    <a:pt x="80011" y="39892"/>
                    <a:pt x="79716" y="39899"/>
                    <a:pt x="79421" y="39899"/>
                  </a:cubicBezTo>
                  <a:cubicBezTo>
                    <a:pt x="78741" y="39899"/>
                    <a:pt x="78057" y="39863"/>
                    <a:pt x="77358" y="39863"/>
                  </a:cubicBezTo>
                  <a:cubicBezTo>
                    <a:pt x="77264" y="39863"/>
                    <a:pt x="77170" y="39864"/>
                    <a:pt x="77076" y="39865"/>
                  </a:cubicBezTo>
                  <a:cubicBezTo>
                    <a:pt x="77464" y="39621"/>
                    <a:pt x="77464" y="39621"/>
                    <a:pt x="78352" y="39604"/>
                  </a:cubicBezTo>
                  <a:cubicBezTo>
                    <a:pt x="78451" y="39659"/>
                    <a:pt x="78545" y="39680"/>
                    <a:pt x="78636" y="39680"/>
                  </a:cubicBezTo>
                  <a:cubicBezTo>
                    <a:pt x="78896" y="39680"/>
                    <a:pt x="79128" y="39510"/>
                    <a:pt x="79391" y="39510"/>
                  </a:cubicBezTo>
                  <a:cubicBezTo>
                    <a:pt x="79514" y="39580"/>
                    <a:pt x="79674" y="39614"/>
                    <a:pt x="79844" y="39614"/>
                  </a:cubicBezTo>
                  <a:cubicBezTo>
                    <a:pt x="80131" y="39614"/>
                    <a:pt x="80446" y="39519"/>
                    <a:pt x="80659" y="39346"/>
                  </a:cubicBezTo>
                  <a:cubicBezTo>
                    <a:pt x="80956" y="39365"/>
                    <a:pt x="81250" y="39416"/>
                    <a:pt x="81546" y="39416"/>
                  </a:cubicBezTo>
                  <a:cubicBezTo>
                    <a:pt x="81719" y="39416"/>
                    <a:pt x="81893" y="39398"/>
                    <a:pt x="82068" y="39346"/>
                  </a:cubicBezTo>
                  <a:cubicBezTo>
                    <a:pt x="81977" y="39260"/>
                    <a:pt x="81868" y="39213"/>
                    <a:pt x="81738" y="39213"/>
                  </a:cubicBezTo>
                  <a:cubicBezTo>
                    <a:pt x="81712" y="39213"/>
                    <a:pt x="81686" y="39215"/>
                    <a:pt x="81658" y="39219"/>
                  </a:cubicBezTo>
                  <a:cubicBezTo>
                    <a:pt x="81646" y="39220"/>
                    <a:pt x="81633" y="39220"/>
                    <a:pt x="81621" y="39220"/>
                  </a:cubicBezTo>
                  <a:cubicBezTo>
                    <a:pt x="81532" y="39220"/>
                    <a:pt x="81471" y="39193"/>
                    <a:pt x="81486" y="39109"/>
                  </a:cubicBezTo>
                  <a:cubicBezTo>
                    <a:pt x="81494" y="39015"/>
                    <a:pt x="81581" y="38983"/>
                    <a:pt x="81683" y="38983"/>
                  </a:cubicBezTo>
                  <a:cubicBezTo>
                    <a:pt x="81730" y="38983"/>
                    <a:pt x="81782" y="38981"/>
                    <a:pt x="81833" y="38981"/>
                  </a:cubicBezTo>
                  <a:cubicBezTo>
                    <a:pt x="81925" y="38981"/>
                    <a:pt x="82015" y="38987"/>
                    <a:pt x="82076" y="39022"/>
                  </a:cubicBezTo>
                  <a:cubicBezTo>
                    <a:pt x="82241" y="39113"/>
                    <a:pt x="82404" y="39154"/>
                    <a:pt x="82570" y="39154"/>
                  </a:cubicBezTo>
                  <a:cubicBezTo>
                    <a:pt x="82706" y="39154"/>
                    <a:pt x="82845" y="39127"/>
                    <a:pt x="82990" y="39077"/>
                  </a:cubicBezTo>
                  <a:cubicBezTo>
                    <a:pt x="83017" y="39069"/>
                    <a:pt x="83049" y="39066"/>
                    <a:pt x="83082" y="39066"/>
                  </a:cubicBezTo>
                  <a:cubicBezTo>
                    <a:pt x="83120" y="39066"/>
                    <a:pt x="83160" y="39069"/>
                    <a:pt x="83198" y="39069"/>
                  </a:cubicBezTo>
                  <a:cubicBezTo>
                    <a:pt x="83278" y="39069"/>
                    <a:pt x="83347" y="39055"/>
                    <a:pt x="83359" y="38968"/>
                  </a:cubicBezTo>
                  <a:cubicBezTo>
                    <a:pt x="83376" y="38841"/>
                    <a:pt x="83210" y="38771"/>
                    <a:pt x="83068" y="38714"/>
                  </a:cubicBezTo>
                  <a:cubicBezTo>
                    <a:pt x="82926" y="38495"/>
                    <a:pt x="82628" y="38510"/>
                    <a:pt x="82376" y="38456"/>
                  </a:cubicBezTo>
                  <a:cubicBezTo>
                    <a:pt x="82337" y="38423"/>
                    <a:pt x="82304" y="38393"/>
                    <a:pt x="82265" y="38361"/>
                  </a:cubicBezTo>
                  <a:cubicBezTo>
                    <a:pt x="82289" y="38219"/>
                    <a:pt x="82195" y="38030"/>
                    <a:pt x="82493" y="37998"/>
                  </a:cubicBezTo>
                  <a:cubicBezTo>
                    <a:pt x="82796" y="38238"/>
                    <a:pt x="83127" y="38369"/>
                    <a:pt x="83498" y="38369"/>
                  </a:cubicBezTo>
                  <a:cubicBezTo>
                    <a:pt x="83678" y="38369"/>
                    <a:pt x="83867" y="38338"/>
                    <a:pt x="84067" y="38274"/>
                  </a:cubicBezTo>
                  <a:cubicBezTo>
                    <a:pt x="84430" y="38157"/>
                    <a:pt x="84485" y="37874"/>
                    <a:pt x="84502" y="37668"/>
                  </a:cubicBezTo>
                  <a:cubicBezTo>
                    <a:pt x="84509" y="37578"/>
                    <a:pt x="84433" y="37558"/>
                    <a:pt x="84331" y="37558"/>
                  </a:cubicBezTo>
                  <a:cubicBezTo>
                    <a:pt x="84248" y="37558"/>
                    <a:pt x="84147" y="37572"/>
                    <a:pt x="84062" y="37572"/>
                  </a:cubicBezTo>
                  <a:cubicBezTo>
                    <a:pt x="84033" y="37572"/>
                    <a:pt x="84006" y="37570"/>
                    <a:pt x="83982" y="37566"/>
                  </a:cubicBezTo>
                  <a:cubicBezTo>
                    <a:pt x="83540" y="37496"/>
                    <a:pt x="82966" y="37613"/>
                    <a:pt x="82886" y="37054"/>
                  </a:cubicBezTo>
                  <a:cubicBezTo>
                    <a:pt x="82874" y="36960"/>
                    <a:pt x="82731" y="36941"/>
                    <a:pt x="82594" y="36941"/>
                  </a:cubicBezTo>
                  <a:cubicBezTo>
                    <a:pt x="82560" y="36941"/>
                    <a:pt x="82525" y="36942"/>
                    <a:pt x="82493" y="36944"/>
                  </a:cubicBezTo>
                  <a:lnTo>
                    <a:pt x="82493" y="36936"/>
                  </a:lnTo>
                  <a:cubicBezTo>
                    <a:pt x="82406" y="36929"/>
                    <a:pt x="82312" y="36919"/>
                    <a:pt x="82265" y="36850"/>
                  </a:cubicBezTo>
                  <a:cubicBezTo>
                    <a:pt x="82272" y="36661"/>
                    <a:pt x="82493" y="36566"/>
                    <a:pt x="82508" y="36330"/>
                  </a:cubicBezTo>
                  <a:cubicBezTo>
                    <a:pt x="82520" y="36113"/>
                    <a:pt x="82441" y="36062"/>
                    <a:pt x="82341" y="36062"/>
                  </a:cubicBezTo>
                  <a:cubicBezTo>
                    <a:pt x="82250" y="36062"/>
                    <a:pt x="82142" y="36104"/>
                    <a:pt x="82068" y="36104"/>
                  </a:cubicBezTo>
                  <a:cubicBezTo>
                    <a:pt x="82042" y="36104"/>
                    <a:pt x="82021" y="36099"/>
                    <a:pt x="82006" y="36086"/>
                  </a:cubicBezTo>
                  <a:cubicBezTo>
                    <a:pt x="81874" y="35970"/>
                    <a:pt x="81784" y="35926"/>
                    <a:pt x="81720" y="35926"/>
                  </a:cubicBezTo>
                  <a:cubicBezTo>
                    <a:pt x="81587" y="35926"/>
                    <a:pt x="81560" y="36109"/>
                    <a:pt x="81486" y="36220"/>
                  </a:cubicBezTo>
                  <a:cubicBezTo>
                    <a:pt x="81522" y="36258"/>
                    <a:pt x="81565" y="36270"/>
                    <a:pt x="81610" y="36270"/>
                  </a:cubicBezTo>
                  <a:cubicBezTo>
                    <a:pt x="81690" y="36270"/>
                    <a:pt x="81778" y="36231"/>
                    <a:pt x="81850" y="36231"/>
                  </a:cubicBezTo>
                  <a:cubicBezTo>
                    <a:pt x="81903" y="36231"/>
                    <a:pt x="81948" y="36253"/>
                    <a:pt x="81974" y="36330"/>
                  </a:cubicBezTo>
                  <a:cubicBezTo>
                    <a:pt x="81989" y="36370"/>
                    <a:pt x="81864" y="36432"/>
                    <a:pt x="81809" y="36487"/>
                  </a:cubicBezTo>
                  <a:cubicBezTo>
                    <a:pt x="81773" y="36479"/>
                    <a:pt x="81735" y="36476"/>
                    <a:pt x="81697" y="36476"/>
                  </a:cubicBezTo>
                  <a:cubicBezTo>
                    <a:pt x="81522" y="36476"/>
                    <a:pt x="81331" y="36539"/>
                    <a:pt x="81159" y="36539"/>
                  </a:cubicBezTo>
                  <a:cubicBezTo>
                    <a:pt x="81008" y="36539"/>
                    <a:pt x="80872" y="36492"/>
                    <a:pt x="80770" y="36315"/>
                  </a:cubicBezTo>
                  <a:cubicBezTo>
                    <a:pt x="80753" y="36315"/>
                    <a:pt x="80746" y="36305"/>
                    <a:pt x="80738" y="36290"/>
                  </a:cubicBezTo>
                  <a:lnTo>
                    <a:pt x="80738" y="36290"/>
                  </a:lnTo>
                  <a:cubicBezTo>
                    <a:pt x="80746" y="36298"/>
                    <a:pt x="80761" y="36305"/>
                    <a:pt x="80770" y="36315"/>
                  </a:cubicBezTo>
                  <a:cubicBezTo>
                    <a:pt x="80794" y="35931"/>
                    <a:pt x="80534" y="35864"/>
                    <a:pt x="80212" y="35864"/>
                  </a:cubicBezTo>
                  <a:cubicBezTo>
                    <a:pt x="80130" y="35864"/>
                    <a:pt x="80044" y="35868"/>
                    <a:pt x="79958" y="35873"/>
                  </a:cubicBezTo>
                  <a:lnTo>
                    <a:pt x="79950" y="35873"/>
                  </a:lnTo>
                  <a:cubicBezTo>
                    <a:pt x="79731" y="35873"/>
                    <a:pt x="79502" y="35873"/>
                    <a:pt x="79281" y="35865"/>
                  </a:cubicBezTo>
                  <a:lnTo>
                    <a:pt x="79281" y="35873"/>
                  </a:lnTo>
                  <a:lnTo>
                    <a:pt x="78352" y="35873"/>
                  </a:lnTo>
                  <a:cubicBezTo>
                    <a:pt x="78314" y="35873"/>
                    <a:pt x="78274" y="35873"/>
                    <a:pt x="78242" y="35865"/>
                  </a:cubicBezTo>
                  <a:cubicBezTo>
                    <a:pt x="78013" y="35432"/>
                    <a:pt x="78013" y="35432"/>
                    <a:pt x="78580" y="35243"/>
                  </a:cubicBezTo>
                  <a:cubicBezTo>
                    <a:pt x="78660" y="35189"/>
                    <a:pt x="78739" y="35124"/>
                    <a:pt x="78816" y="35070"/>
                  </a:cubicBezTo>
                  <a:cubicBezTo>
                    <a:pt x="78880" y="35050"/>
                    <a:pt x="78948" y="34997"/>
                    <a:pt x="79002" y="34997"/>
                  </a:cubicBezTo>
                  <a:cubicBezTo>
                    <a:pt x="79009" y="34997"/>
                    <a:pt x="79016" y="34998"/>
                    <a:pt x="79022" y="35000"/>
                  </a:cubicBezTo>
                  <a:cubicBezTo>
                    <a:pt x="79183" y="35045"/>
                    <a:pt x="79341" y="35063"/>
                    <a:pt x="79497" y="35063"/>
                  </a:cubicBezTo>
                  <a:cubicBezTo>
                    <a:pt x="80029" y="35063"/>
                    <a:pt x="80538" y="34857"/>
                    <a:pt x="81071" y="34857"/>
                  </a:cubicBezTo>
                  <a:cubicBezTo>
                    <a:pt x="81130" y="34857"/>
                    <a:pt x="81190" y="34860"/>
                    <a:pt x="81250" y="34866"/>
                  </a:cubicBezTo>
                  <a:cubicBezTo>
                    <a:pt x="81254" y="34866"/>
                    <a:pt x="81259" y="34866"/>
                    <a:pt x="81263" y="34866"/>
                  </a:cubicBezTo>
                  <a:cubicBezTo>
                    <a:pt x="81362" y="34866"/>
                    <a:pt x="81474" y="34784"/>
                    <a:pt x="81588" y="34739"/>
                  </a:cubicBezTo>
                  <a:cubicBezTo>
                    <a:pt x="81501" y="34662"/>
                    <a:pt x="81439" y="34542"/>
                    <a:pt x="81337" y="34510"/>
                  </a:cubicBezTo>
                  <a:cubicBezTo>
                    <a:pt x="81086" y="34433"/>
                    <a:pt x="80825" y="34351"/>
                    <a:pt x="80551" y="34351"/>
                  </a:cubicBezTo>
                  <a:cubicBezTo>
                    <a:pt x="80465" y="34351"/>
                    <a:pt x="80377" y="34359"/>
                    <a:pt x="80288" y="34378"/>
                  </a:cubicBezTo>
                  <a:cubicBezTo>
                    <a:pt x="80211" y="34393"/>
                    <a:pt x="80139" y="34402"/>
                    <a:pt x="80070" y="34402"/>
                  </a:cubicBezTo>
                  <a:cubicBezTo>
                    <a:pt x="79915" y="34402"/>
                    <a:pt x="79778" y="34355"/>
                    <a:pt x="79636" y="34219"/>
                  </a:cubicBezTo>
                  <a:cubicBezTo>
                    <a:pt x="80171" y="34142"/>
                    <a:pt x="80666" y="34165"/>
                    <a:pt x="81116" y="34000"/>
                  </a:cubicBezTo>
                  <a:cubicBezTo>
                    <a:pt x="81315" y="33874"/>
                    <a:pt x="81544" y="33818"/>
                    <a:pt x="81806" y="33818"/>
                  </a:cubicBezTo>
                  <a:cubicBezTo>
                    <a:pt x="81823" y="33818"/>
                    <a:pt x="81840" y="33818"/>
                    <a:pt x="81857" y="33819"/>
                  </a:cubicBezTo>
                  <a:cubicBezTo>
                    <a:pt x="81995" y="33823"/>
                    <a:pt x="82133" y="33824"/>
                    <a:pt x="82272" y="33824"/>
                  </a:cubicBezTo>
                  <a:cubicBezTo>
                    <a:pt x="82584" y="33824"/>
                    <a:pt x="82898" y="33817"/>
                    <a:pt x="83212" y="33817"/>
                  </a:cubicBezTo>
                  <a:cubicBezTo>
                    <a:pt x="83292" y="33817"/>
                    <a:pt x="83373" y="33818"/>
                    <a:pt x="83453" y="33819"/>
                  </a:cubicBezTo>
                  <a:cubicBezTo>
                    <a:pt x="83850" y="33819"/>
                    <a:pt x="84165" y="33582"/>
                    <a:pt x="84557" y="33582"/>
                  </a:cubicBezTo>
                  <a:cubicBezTo>
                    <a:pt x="84570" y="33582"/>
                    <a:pt x="84583" y="33582"/>
                    <a:pt x="84596" y="33583"/>
                  </a:cubicBezTo>
                  <a:cubicBezTo>
                    <a:pt x="84672" y="33585"/>
                    <a:pt x="84748" y="33587"/>
                    <a:pt x="84824" y="33587"/>
                  </a:cubicBezTo>
                  <a:cubicBezTo>
                    <a:pt x="85828" y="33587"/>
                    <a:pt x="86796" y="33356"/>
                    <a:pt x="87784" y="33282"/>
                  </a:cubicBezTo>
                  <a:cubicBezTo>
                    <a:pt x="87871" y="33230"/>
                    <a:pt x="87962" y="33212"/>
                    <a:pt x="88055" y="33212"/>
                  </a:cubicBezTo>
                  <a:cubicBezTo>
                    <a:pt x="88250" y="33212"/>
                    <a:pt x="88453" y="33289"/>
                    <a:pt x="88648" y="33289"/>
                  </a:cubicBezTo>
                  <a:cubicBezTo>
                    <a:pt x="88749" y="33289"/>
                    <a:pt x="88848" y="33268"/>
                    <a:pt x="88942" y="33205"/>
                  </a:cubicBezTo>
                  <a:cubicBezTo>
                    <a:pt x="89233" y="33157"/>
                    <a:pt x="89477" y="33055"/>
                    <a:pt x="89634" y="32849"/>
                  </a:cubicBezTo>
                  <a:cubicBezTo>
                    <a:pt x="89683" y="32837"/>
                    <a:pt x="89736" y="32833"/>
                    <a:pt x="89791" y="32833"/>
                  </a:cubicBezTo>
                  <a:cubicBezTo>
                    <a:pt x="89906" y="32833"/>
                    <a:pt x="90029" y="32851"/>
                    <a:pt x="90144" y="32851"/>
                  </a:cubicBezTo>
                  <a:cubicBezTo>
                    <a:pt x="90325" y="32851"/>
                    <a:pt x="90483" y="32806"/>
                    <a:pt x="90548" y="32574"/>
                  </a:cubicBezTo>
                  <a:cubicBezTo>
                    <a:pt x="90822" y="32424"/>
                    <a:pt x="91153" y="32456"/>
                    <a:pt x="91461" y="32394"/>
                  </a:cubicBezTo>
                  <a:cubicBezTo>
                    <a:pt x="92020" y="32275"/>
                    <a:pt x="92547" y="32118"/>
                    <a:pt x="92846" y="31686"/>
                  </a:cubicBezTo>
                  <a:cubicBezTo>
                    <a:pt x="93343" y="31629"/>
                    <a:pt x="93405" y="31251"/>
                    <a:pt x="93657" y="31032"/>
                  </a:cubicBezTo>
                  <a:cubicBezTo>
                    <a:pt x="93528" y="30900"/>
                    <a:pt x="93401" y="30854"/>
                    <a:pt x="93276" y="30854"/>
                  </a:cubicBezTo>
                  <a:cubicBezTo>
                    <a:pt x="93080" y="30854"/>
                    <a:pt x="92886" y="30967"/>
                    <a:pt x="92689" y="31039"/>
                  </a:cubicBezTo>
                  <a:cubicBezTo>
                    <a:pt x="92665" y="31039"/>
                    <a:pt x="92642" y="31047"/>
                    <a:pt x="92617" y="31062"/>
                  </a:cubicBezTo>
                  <a:cubicBezTo>
                    <a:pt x="92575" y="30830"/>
                    <a:pt x="92418" y="30704"/>
                    <a:pt x="92136" y="30704"/>
                  </a:cubicBezTo>
                  <a:cubicBezTo>
                    <a:pt x="92104" y="30704"/>
                    <a:pt x="92071" y="30705"/>
                    <a:pt x="92035" y="30709"/>
                  </a:cubicBezTo>
                  <a:cubicBezTo>
                    <a:pt x="91948" y="30709"/>
                    <a:pt x="91854" y="30716"/>
                    <a:pt x="91807" y="30788"/>
                  </a:cubicBezTo>
                  <a:cubicBezTo>
                    <a:pt x="91571" y="30669"/>
                    <a:pt x="91861" y="30465"/>
                    <a:pt x="91682" y="30338"/>
                  </a:cubicBezTo>
                  <a:cubicBezTo>
                    <a:pt x="91744" y="30095"/>
                    <a:pt x="91996" y="29976"/>
                    <a:pt x="92239" y="29866"/>
                  </a:cubicBezTo>
                  <a:cubicBezTo>
                    <a:pt x="92411" y="29787"/>
                    <a:pt x="92559" y="29655"/>
                    <a:pt x="92764" y="29655"/>
                  </a:cubicBezTo>
                  <a:cubicBezTo>
                    <a:pt x="92823" y="29655"/>
                    <a:pt x="92887" y="29666"/>
                    <a:pt x="92957" y="29692"/>
                  </a:cubicBezTo>
                  <a:cubicBezTo>
                    <a:pt x="93126" y="29756"/>
                    <a:pt x="93277" y="29788"/>
                    <a:pt x="93409" y="29788"/>
                  </a:cubicBezTo>
                  <a:cubicBezTo>
                    <a:pt x="93700" y="29788"/>
                    <a:pt x="93899" y="29632"/>
                    <a:pt x="93997" y="29324"/>
                  </a:cubicBezTo>
                  <a:cubicBezTo>
                    <a:pt x="94176" y="28764"/>
                    <a:pt x="94390" y="28220"/>
                    <a:pt x="95193" y="27992"/>
                  </a:cubicBezTo>
                  <a:cubicBezTo>
                    <a:pt x="95280" y="27969"/>
                    <a:pt x="95310" y="27842"/>
                    <a:pt x="95367" y="27772"/>
                  </a:cubicBezTo>
                  <a:cubicBezTo>
                    <a:pt x="95625" y="27457"/>
                    <a:pt x="95452" y="27340"/>
                    <a:pt x="95043" y="27323"/>
                  </a:cubicBezTo>
                  <a:cubicBezTo>
                    <a:pt x="94648" y="27181"/>
                    <a:pt x="94169" y="27094"/>
                    <a:pt x="94469" y="26614"/>
                  </a:cubicBezTo>
                  <a:lnTo>
                    <a:pt x="94469" y="26614"/>
                  </a:lnTo>
                  <a:cubicBezTo>
                    <a:pt x="94495" y="26617"/>
                    <a:pt x="94521" y="26618"/>
                    <a:pt x="94548" y="26618"/>
                  </a:cubicBezTo>
                  <a:cubicBezTo>
                    <a:pt x="94681" y="26618"/>
                    <a:pt x="94822" y="26592"/>
                    <a:pt x="94953" y="26592"/>
                  </a:cubicBezTo>
                  <a:cubicBezTo>
                    <a:pt x="95059" y="26592"/>
                    <a:pt x="95158" y="26609"/>
                    <a:pt x="95240" y="26669"/>
                  </a:cubicBezTo>
                  <a:cubicBezTo>
                    <a:pt x="95411" y="26788"/>
                    <a:pt x="95576" y="26834"/>
                    <a:pt x="95741" y="26834"/>
                  </a:cubicBezTo>
                  <a:cubicBezTo>
                    <a:pt x="95926" y="26834"/>
                    <a:pt x="96111" y="26776"/>
                    <a:pt x="96302" y="26701"/>
                  </a:cubicBezTo>
                  <a:lnTo>
                    <a:pt x="96302" y="26614"/>
                  </a:lnTo>
                  <a:cubicBezTo>
                    <a:pt x="96105" y="26489"/>
                    <a:pt x="96207" y="26308"/>
                    <a:pt x="96130" y="26159"/>
                  </a:cubicBezTo>
                  <a:cubicBezTo>
                    <a:pt x="95886" y="25702"/>
                    <a:pt x="95255" y="25378"/>
                    <a:pt x="95374" y="24804"/>
                  </a:cubicBezTo>
                  <a:cubicBezTo>
                    <a:pt x="95374" y="24789"/>
                    <a:pt x="95327" y="24749"/>
                    <a:pt x="95319" y="24749"/>
                  </a:cubicBezTo>
                  <a:cubicBezTo>
                    <a:pt x="95287" y="24753"/>
                    <a:pt x="95254" y="24755"/>
                    <a:pt x="95220" y="24755"/>
                  </a:cubicBezTo>
                  <a:cubicBezTo>
                    <a:pt x="94859" y="24755"/>
                    <a:pt x="94461" y="24545"/>
                    <a:pt x="94227" y="24545"/>
                  </a:cubicBezTo>
                  <a:cubicBezTo>
                    <a:pt x="94179" y="24545"/>
                    <a:pt x="94138" y="24554"/>
                    <a:pt x="94106" y="24575"/>
                  </a:cubicBezTo>
                  <a:cubicBezTo>
                    <a:pt x="93981" y="24653"/>
                    <a:pt x="93854" y="24679"/>
                    <a:pt x="93727" y="24679"/>
                  </a:cubicBezTo>
                  <a:cubicBezTo>
                    <a:pt x="93459" y="24679"/>
                    <a:pt x="93192" y="24562"/>
                    <a:pt x="92943" y="24562"/>
                  </a:cubicBezTo>
                  <a:cubicBezTo>
                    <a:pt x="92808" y="24562"/>
                    <a:pt x="92678" y="24596"/>
                    <a:pt x="92555" y="24702"/>
                  </a:cubicBezTo>
                  <a:cubicBezTo>
                    <a:pt x="92541" y="24713"/>
                    <a:pt x="92527" y="24717"/>
                    <a:pt x="92512" y="24717"/>
                  </a:cubicBezTo>
                  <a:cubicBezTo>
                    <a:pt x="92454" y="24717"/>
                    <a:pt x="92397" y="24639"/>
                    <a:pt x="92391" y="24575"/>
                  </a:cubicBezTo>
                  <a:cubicBezTo>
                    <a:pt x="92381" y="24449"/>
                    <a:pt x="92319" y="24347"/>
                    <a:pt x="92162" y="24292"/>
                  </a:cubicBezTo>
                  <a:cubicBezTo>
                    <a:pt x="92145" y="24165"/>
                    <a:pt x="92075" y="24080"/>
                    <a:pt x="91926" y="24033"/>
                  </a:cubicBezTo>
                  <a:cubicBezTo>
                    <a:pt x="91814" y="23899"/>
                    <a:pt x="91618" y="23772"/>
                    <a:pt x="91814" y="23591"/>
                  </a:cubicBezTo>
                  <a:cubicBezTo>
                    <a:pt x="91901" y="23520"/>
                    <a:pt x="91987" y="23496"/>
                    <a:pt x="92072" y="23496"/>
                  </a:cubicBezTo>
                  <a:cubicBezTo>
                    <a:pt x="92255" y="23496"/>
                    <a:pt x="92436" y="23606"/>
                    <a:pt x="92619" y="23606"/>
                  </a:cubicBezTo>
                  <a:cubicBezTo>
                    <a:pt x="92655" y="23606"/>
                    <a:pt x="92692" y="23601"/>
                    <a:pt x="92729" y="23591"/>
                  </a:cubicBezTo>
                  <a:cubicBezTo>
                    <a:pt x="92827" y="23600"/>
                    <a:pt x="92910" y="23605"/>
                    <a:pt x="92979" y="23605"/>
                  </a:cubicBezTo>
                  <a:cubicBezTo>
                    <a:pt x="93280" y="23605"/>
                    <a:pt x="93316" y="23510"/>
                    <a:pt x="93201" y="23221"/>
                  </a:cubicBezTo>
                  <a:cubicBezTo>
                    <a:pt x="92925" y="23143"/>
                    <a:pt x="92657" y="23056"/>
                    <a:pt x="92381" y="22969"/>
                  </a:cubicBezTo>
                  <a:cubicBezTo>
                    <a:pt x="92376" y="22970"/>
                    <a:pt x="92371" y="22970"/>
                    <a:pt x="92366" y="22970"/>
                  </a:cubicBezTo>
                  <a:cubicBezTo>
                    <a:pt x="92180" y="22970"/>
                    <a:pt x="92086" y="22834"/>
                    <a:pt x="91926" y="22788"/>
                  </a:cubicBezTo>
                  <a:cubicBezTo>
                    <a:pt x="91861" y="22624"/>
                    <a:pt x="91665" y="22497"/>
                    <a:pt x="91759" y="22293"/>
                  </a:cubicBezTo>
                  <a:cubicBezTo>
                    <a:pt x="91824" y="22174"/>
                    <a:pt x="91690" y="22087"/>
                    <a:pt x="91555" y="22087"/>
                  </a:cubicBezTo>
                  <a:cubicBezTo>
                    <a:pt x="91393" y="22087"/>
                    <a:pt x="91240" y="21994"/>
                    <a:pt x="91080" y="21994"/>
                  </a:cubicBezTo>
                  <a:cubicBezTo>
                    <a:pt x="91022" y="21994"/>
                    <a:pt x="90962" y="22007"/>
                    <a:pt x="90902" y="22040"/>
                  </a:cubicBezTo>
                  <a:cubicBezTo>
                    <a:pt x="90803" y="22102"/>
                    <a:pt x="90777" y="22229"/>
                    <a:pt x="90918" y="22229"/>
                  </a:cubicBezTo>
                  <a:cubicBezTo>
                    <a:pt x="90923" y="22229"/>
                    <a:pt x="90928" y="22229"/>
                    <a:pt x="90934" y="22229"/>
                  </a:cubicBezTo>
                  <a:cubicBezTo>
                    <a:pt x="90942" y="22229"/>
                    <a:pt x="90949" y="22229"/>
                    <a:pt x="90957" y="22229"/>
                  </a:cubicBezTo>
                  <a:cubicBezTo>
                    <a:pt x="91537" y="22229"/>
                    <a:pt x="91420" y="22508"/>
                    <a:pt x="91351" y="22780"/>
                  </a:cubicBezTo>
                  <a:cubicBezTo>
                    <a:pt x="91346" y="22781"/>
                    <a:pt x="91340" y="22781"/>
                    <a:pt x="91335" y="22781"/>
                  </a:cubicBezTo>
                  <a:cubicBezTo>
                    <a:pt x="91183" y="22781"/>
                    <a:pt x="91150" y="22676"/>
                    <a:pt x="91051" y="22616"/>
                  </a:cubicBezTo>
                  <a:cubicBezTo>
                    <a:pt x="90854" y="22487"/>
                    <a:pt x="90650" y="22353"/>
                    <a:pt x="90401" y="22353"/>
                  </a:cubicBezTo>
                  <a:cubicBezTo>
                    <a:pt x="90300" y="22353"/>
                    <a:pt x="90193" y="22375"/>
                    <a:pt x="90076" y="22427"/>
                  </a:cubicBezTo>
                  <a:cubicBezTo>
                    <a:pt x="89971" y="22476"/>
                    <a:pt x="89862" y="22525"/>
                    <a:pt x="89736" y="22525"/>
                  </a:cubicBezTo>
                  <a:cubicBezTo>
                    <a:pt x="89701" y="22525"/>
                    <a:pt x="89664" y="22521"/>
                    <a:pt x="89626" y="22512"/>
                  </a:cubicBezTo>
                  <a:cubicBezTo>
                    <a:pt x="89530" y="22457"/>
                    <a:pt x="89423" y="22442"/>
                    <a:pt x="89311" y="22442"/>
                  </a:cubicBezTo>
                  <a:cubicBezTo>
                    <a:pt x="89175" y="22442"/>
                    <a:pt x="89032" y="22465"/>
                    <a:pt x="88895" y="22465"/>
                  </a:cubicBezTo>
                  <a:cubicBezTo>
                    <a:pt x="88740" y="22465"/>
                    <a:pt x="88593" y="22436"/>
                    <a:pt x="88470" y="22316"/>
                  </a:cubicBezTo>
                  <a:cubicBezTo>
                    <a:pt x="88470" y="22316"/>
                    <a:pt x="88438" y="22333"/>
                    <a:pt x="88430" y="22340"/>
                  </a:cubicBezTo>
                  <a:cubicBezTo>
                    <a:pt x="88202" y="22544"/>
                    <a:pt x="87846" y="22529"/>
                    <a:pt x="87555" y="22607"/>
                  </a:cubicBezTo>
                  <a:cubicBezTo>
                    <a:pt x="87446" y="22544"/>
                    <a:pt x="87336" y="22482"/>
                    <a:pt x="87225" y="22427"/>
                  </a:cubicBezTo>
                  <a:cubicBezTo>
                    <a:pt x="87202" y="22402"/>
                    <a:pt x="87177" y="22380"/>
                    <a:pt x="87147" y="22363"/>
                  </a:cubicBezTo>
                  <a:cubicBezTo>
                    <a:pt x="86847" y="22181"/>
                    <a:pt x="86083" y="22387"/>
                    <a:pt x="86297" y="21766"/>
                  </a:cubicBezTo>
                  <a:cubicBezTo>
                    <a:pt x="86304" y="21757"/>
                    <a:pt x="86220" y="21725"/>
                    <a:pt x="86169" y="21725"/>
                  </a:cubicBezTo>
                  <a:cubicBezTo>
                    <a:pt x="86164" y="21725"/>
                    <a:pt x="86159" y="21725"/>
                    <a:pt x="86155" y="21726"/>
                  </a:cubicBezTo>
                  <a:cubicBezTo>
                    <a:pt x="86135" y="21728"/>
                    <a:pt x="86115" y="21729"/>
                    <a:pt x="86095" y="21729"/>
                  </a:cubicBezTo>
                  <a:cubicBezTo>
                    <a:pt x="85858" y="21729"/>
                    <a:pt x="85680" y="21610"/>
                    <a:pt x="85469" y="21552"/>
                  </a:cubicBezTo>
                  <a:cubicBezTo>
                    <a:pt x="85309" y="21512"/>
                    <a:pt x="85138" y="21437"/>
                    <a:pt x="84966" y="21437"/>
                  </a:cubicBezTo>
                  <a:cubicBezTo>
                    <a:pt x="84869" y="21437"/>
                    <a:pt x="84771" y="21461"/>
                    <a:pt x="84674" y="21530"/>
                  </a:cubicBezTo>
                  <a:cubicBezTo>
                    <a:pt x="84604" y="21537"/>
                    <a:pt x="84525" y="21537"/>
                    <a:pt x="84455" y="21537"/>
                  </a:cubicBezTo>
                  <a:cubicBezTo>
                    <a:pt x="84368" y="21418"/>
                    <a:pt x="84013" y="21388"/>
                    <a:pt x="84171" y="21222"/>
                  </a:cubicBezTo>
                  <a:cubicBezTo>
                    <a:pt x="84359" y="21020"/>
                    <a:pt x="84374" y="20644"/>
                    <a:pt x="84839" y="20644"/>
                  </a:cubicBezTo>
                  <a:cubicBezTo>
                    <a:pt x="84862" y="20644"/>
                    <a:pt x="84885" y="20645"/>
                    <a:pt x="84910" y="20647"/>
                  </a:cubicBezTo>
                  <a:cubicBezTo>
                    <a:pt x="85226" y="20789"/>
                    <a:pt x="85407" y="21072"/>
                    <a:pt x="85808" y="21104"/>
                  </a:cubicBezTo>
                  <a:cubicBezTo>
                    <a:pt x="85879" y="21152"/>
                    <a:pt x="85942" y="21214"/>
                    <a:pt x="86021" y="21246"/>
                  </a:cubicBezTo>
                  <a:cubicBezTo>
                    <a:pt x="86284" y="21338"/>
                    <a:pt x="86429" y="21389"/>
                    <a:pt x="86527" y="21389"/>
                  </a:cubicBezTo>
                  <a:cubicBezTo>
                    <a:pt x="86647" y="21389"/>
                    <a:pt x="86700" y="21315"/>
                    <a:pt x="86817" y="21152"/>
                  </a:cubicBezTo>
                  <a:cubicBezTo>
                    <a:pt x="86824" y="21142"/>
                    <a:pt x="86839" y="21127"/>
                    <a:pt x="86854" y="21127"/>
                  </a:cubicBezTo>
                  <a:cubicBezTo>
                    <a:pt x="86880" y="21130"/>
                    <a:pt x="86904" y="21131"/>
                    <a:pt x="86926" y="21131"/>
                  </a:cubicBezTo>
                  <a:cubicBezTo>
                    <a:pt x="87313" y="21131"/>
                    <a:pt x="87199" y="20758"/>
                    <a:pt x="87446" y="20647"/>
                  </a:cubicBezTo>
                  <a:lnTo>
                    <a:pt x="87453" y="20640"/>
                  </a:lnTo>
                  <a:cubicBezTo>
                    <a:pt x="87620" y="20498"/>
                    <a:pt x="87674" y="20316"/>
                    <a:pt x="87548" y="20167"/>
                  </a:cubicBezTo>
                  <a:cubicBezTo>
                    <a:pt x="87264" y="19812"/>
                    <a:pt x="87210" y="19404"/>
                    <a:pt x="86988" y="19034"/>
                  </a:cubicBezTo>
                  <a:cubicBezTo>
                    <a:pt x="86988" y="19009"/>
                    <a:pt x="86981" y="18986"/>
                    <a:pt x="86973" y="18962"/>
                  </a:cubicBezTo>
                  <a:cubicBezTo>
                    <a:pt x="86900" y="18833"/>
                    <a:pt x="86805" y="18795"/>
                    <a:pt x="86701" y="18795"/>
                  </a:cubicBezTo>
                  <a:cubicBezTo>
                    <a:pt x="86570" y="18795"/>
                    <a:pt x="86424" y="18855"/>
                    <a:pt x="86287" y="18867"/>
                  </a:cubicBezTo>
                  <a:lnTo>
                    <a:pt x="86185" y="18867"/>
                  </a:lnTo>
                  <a:cubicBezTo>
                    <a:pt x="86163" y="18616"/>
                    <a:pt x="86068" y="18402"/>
                    <a:pt x="85738" y="18300"/>
                  </a:cubicBezTo>
                  <a:cubicBezTo>
                    <a:pt x="85686" y="18284"/>
                    <a:pt x="85641" y="18277"/>
                    <a:pt x="85601" y="18277"/>
                  </a:cubicBezTo>
                  <a:cubicBezTo>
                    <a:pt x="85428" y="18277"/>
                    <a:pt x="85353" y="18411"/>
                    <a:pt x="85258" y="18514"/>
                  </a:cubicBezTo>
                  <a:cubicBezTo>
                    <a:pt x="85182" y="18575"/>
                    <a:pt x="85095" y="18587"/>
                    <a:pt x="85005" y="18587"/>
                  </a:cubicBezTo>
                  <a:cubicBezTo>
                    <a:pt x="84948" y="18587"/>
                    <a:pt x="84891" y="18582"/>
                    <a:pt x="84834" y="18582"/>
                  </a:cubicBezTo>
                  <a:cubicBezTo>
                    <a:pt x="84782" y="18582"/>
                    <a:pt x="84731" y="18586"/>
                    <a:pt x="84681" y="18601"/>
                  </a:cubicBezTo>
                  <a:lnTo>
                    <a:pt x="84681" y="18591"/>
                  </a:lnTo>
                  <a:cubicBezTo>
                    <a:pt x="84107" y="18497"/>
                    <a:pt x="83485" y="18489"/>
                    <a:pt x="83249" y="17915"/>
                  </a:cubicBezTo>
                  <a:cubicBezTo>
                    <a:pt x="83197" y="17790"/>
                    <a:pt x="83075" y="17714"/>
                    <a:pt x="82933" y="17714"/>
                  </a:cubicBezTo>
                  <a:cubicBezTo>
                    <a:pt x="82816" y="17714"/>
                    <a:pt x="82686" y="17766"/>
                    <a:pt x="82573" y="17883"/>
                  </a:cubicBezTo>
                  <a:cubicBezTo>
                    <a:pt x="82493" y="17955"/>
                    <a:pt x="82391" y="17987"/>
                    <a:pt x="82265" y="17994"/>
                  </a:cubicBezTo>
                  <a:cubicBezTo>
                    <a:pt x="82187" y="17955"/>
                    <a:pt x="82108" y="17922"/>
                    <a:pt x="82029" y="17892"/>
                  </a:cubicBezTo>
                  <a:cubicBezTo>
                    <a:pt x="81927" y="17798"/>
                    <a:pt x="81825" y="17703"/>
                    <a:pt x="81715" y="17609"/>
                  </a:cubicBezTo>
                  <a:cubicBezTo>
                    <a:pt x="81790" y="17436"/>
                    <a:pt x="81881" y="17213"/>
                    <a:pt x="82074" y="17213"/>
                  </a:cubicBezTo>
                  <a:cubicBezTo>
                    <a:pt x="82144" y="17213"/>
                    <a:pt x="82228" y="17243"/>
                    <a:pt x="82329" y="17316"/>
                  </a:cubicBezTo>
                  <a:cubicBezTo>
                    <a:pt x="82573" y="17505"/>
                    <a:pt x="82792" y="17529"/>
                    <a:pt x="83068" y="17529"/>
                  </a:cubicBezTo>
                  <a:cubicBezTo>
                    <a:pt x="83273" y="17658"/>
                    <a:pt x="83473" y="17837"/>
                    <a:pt x="83685" y="17837"/>
                  </a:cubicBezTo>
                  <a:cubicBezTo>
                    <a:pt x="83822" y="17837"/>
                    <a:pt x="83963" y="17763"/>
                    <a:pt x="84115" y="17552"/>
                  </a:cubicBezTo>
                  <a:cubicBezTo>
                    <a:pt x="84157" y="17492"/>
                    <a:pt x="84205" y="17467"/>
                    <a:pt x="84248" y="17467"/>
                  </a:cubicBezTo>
                  <a:cubicBezTo>
                    <a:pt x="84318" y="17467"/>
                    <a:pt x="84375" y="17534"/>
                    <a:pt x="84375" y="17632"/>
                  </a:cubicBezTo>
                  <a:cubicBezTo>
                    <a:pt x="84375" y="17736"/>
                    <a:pt x="84424" y="17797"/>
                    <a:pt x="84492" y="17797"/>
                  </a:cubicBezTo>
                  <a:cubicBezTo>
                    <a:pt x="84526" y="17797"/>
                    <a:pt x="84565" y="17782"/>
                    <a:pt x="84604" y="17751"/>
                  </a:cubicBezTo>
                  <a:cubicBezTo>
                    <a:pt x="84753" y="17624"/>
                    <a:pt x="84721" y="17435"/>
                    <a:pt x="84612" y="17293"/>
                  </a:cubicBezTo>
                  <a:cubicBezTo>
                    <a:pt x="84546" y="17211"/>
                    <a:pt x="84459" y="17176"/>
                    <a:pt x="84363" y="17176"/>
                  </a:cubicBezTo>
                  <a:cubicBezTo>
                    <a:pt x="84284" y="17176"/>
                    <a:pt x="84199" y="17199"/>
                    <a:pt x="84115" y="17239"/>
                  </a:cubicBezTo>
                  <a:cubicBezTo>
                    <a:pt x="83990" y="17293"/>
                    <a:pt x="84013" y="17467"/>
                    <a:pt x="83793" y="17467"/>
                  </a:cubicBezTo>
                  <a:cubicBezTo>
                    <a:pt x="83754" y="17341"/>
                    <a:pt x="83652" y="17221"/>
                    <a:pt x="83761" y="17089"/>
                  </a:cubicBezTo>
                  <a:cubicBezTo>
                    <a:pt x="83958" y="16923"/>
                    <a:pt x="83754" y="16836"/>
                    <a:pt x="83652" y="16726"/>
                  </a:cubicBezTo>
                  <a:cubicBezTo>
                    <a:pt x="83652" y="16632"/>
                    <a:pt x="83627" y="16530"/>
                    <a:pt x="83761" y="16466"/>
                  </a:cubicBezTo>
                  <a:cubicBezTo>
                    <a:pt x="83593" y="16385"/>
                    <a:pt x="83411" y="16362"/>
                    <a:pt x="83234" y="16362"/>
                  </a:cubicBezTo>
                  <a:cubicBezTo>
                    <a:pt x="83205" y="16362"/>
                    <a:pt x="83176" y="16363"/>
                    <a:pt x="83147" y="16364"/>
                  </a:cubicBezTo>
                  <a:cubicBezTo>
                    <a:pt x="82981" y="16349"/>
                    <a:pt x="82801" y="16341"/>
                    <a:pt x="82650" y="16301"/>
                  </a:cubicBezTo>
                  <a:cubicBezTo>
                    <a:pt x="82541" y="16230"/>
                    <a:pt x="82414" y="16152"/>
                    <a:pt x="82376" y="16041"/>
                  </a:cubicBezTo>
                  <a:cubicBezTo>
                    <a:pt x="82367" y="16033"/>
                    <a:pt x="82541" y="16018"/>
                    <a:pt x="82628" y="15993"/>
                  </a:cubicBezTo>
                  <a:cubicBezTo>
                    <a:pt x="82667" y="15978"/>
                    <a:pt x="82707" y="15963"/>
                    <a:pt x="82745" y="15956"/>
                  </a:cubicBezTo>
                  <a:cubicBezTo>
                    <a:pt x="82839" y="15986"/>
                    <a:pt x="82919" y="16050"/>
                    <a:pt x="83013" y="16073"/>
                  </a:cubicBezTo>
                  <a:cubicBezTo>
                    <a:pt x="83030" y="16077"/>
                    <a:pt x="83049" y="16079"/>
                    <a:pt x="83070" y="16079"/>
                  </a:cubicBezTo>
                  <a:cubicBezTo>
                    <a:pt x="83167" y="16079"/>
                    <a:pt x="83282" y="16033"/>
                    <a:pt x="83179" y="15956"/>
                  </a:cubicBezTo>
                  <a:cubicBezTo>
                    <a:pt x="82896" y="15757"/>
                    <a:pt x="83274" y="15836"/>
                    <a:pt x="83296" y="15774"/>
                  </a:cubicBezTo>
                  <a:cubicBezTo>
                    <a:pt x="83325" y="15712"/>
                    <a:pt x="83373" y="15691"/>
                    <a:pt x="83427" y="15691"/>
                  </a:cubicBezTo>
                  <a:cubicBezTo>
                    <a:pt x="83491" y="15691"/>
                    <a:pt x="83564" y="15720"/>
                    <a:pt x="83627" y="15750"/>
                  </a:cubicBezTo>
                  <a:cubicBezTo>
                    <a:pt x="83746" y="15804"/>
                    <a:pt x="83793" y="15891"/>
                    <a:pt x="83714" y="15978"/>
                  </a:cubicBezTo>
                  <a:cubicBezTo>
                    <a:pt x="83557" y="16152"/>
                    <a:pt x="83540" y="16269"/>
                    <a:pt x="83878" y="16286"/>
                  </a:cubicBezTo>
                  <a:cubicBezTo>
                    <a:pt x="84462" y="15814"/>
                    <a:pt x="84462" y="15782"/>
                    <a:pt x="83878" y="15578"/>
                  </a:cubicBezTo>
                  <a:cubicBezTo>
                    <a:pt x="83973" y="15546"/>
                    <a:pt x="84066" y="15494"/>
                    <a:pt x="84172" y="15494"/>
                  </a:cubicBezTo>
                  <a:cubicBezTo>
                    <a:pt x="84199" y="15494"/>
                    <a:pt x="84227" y="15498"/>
                    <a:pt x="84256" y="15506"/>
                  </a:cubicBezTo>
                  <a:cubicBezTo>
                    <a:pt x="84350" y="15534"/>
                    <a:pt x="84456" y="15569"/>
                    <a:pt x="84547" y="15569"/>
                  </a:cubicBezTo>
                  <a:cubicBezTo>
                    <a:pt x="84632" y="15569"/>
                    <a:pt x="84703" y="15538"/>
                    <a:pt x="84738" y="15443"/>
                  </a:cubicBezTo>
                  <a:cubicBezTo>
                    <a:pt x="84808" y="15222"/>
                    <a:pt x="84540" y="15238"/>
                    <a:pt x="84360" y="15222"/>
                  </a:cubicBezTo>
                  <a:cubicBezTo>
                    <a:pt x="84304" y="15215"/>
                    <a:pt x="84209" y="15207"/>
                    <a:pt x="84201" y="15190"/>
                  </a:cubicBezTo>
                  <a:cubicBezTo>
                    <a:pt x="84144" y="14908"/>
                    <a:pt x="83967" y="14849"/>
                    <a:pt x="83761" y="14849"/>
                  </a:cubicBezTo>
                  <a:cubicBezTo>
                    <a:pt x="83615" y="14849"/>
                    <a:pt x="83454" y="14879"/>
                    <a:pt x="83311" y="14879"/>
                  </a:cubicBezTo>
                  <a:cubicBezTo>
                    <a:pt x="83268" y="14879"/>
                    <a:pt x="83226" y="14876"/>
                    <a:pt x="83187" y="14869"/>
                  </a:cubicBezTo>
                  <a:cubicBezTo>
                    <a:pt x="83115" y="14818"/>
                    <a:pt x="83082" y="14724"/>
                    <a:pt x="83158" y="14724"/>
                  </a:cubicBezTo>
                  <a:cubicBezTo>
                    <a:pt x="83166" y="14724"/>
                    <a:pt x="83176" y="14725"/>
                    <a:pt x="83187" y="14727"/>
                  </a:cubicBezTo>
                  <a:cubicBezTo>
                    <a:pt x="83258" y="14745"/>
                    <a:pt x="83327" y="14752"/>
                    <a:pt x="83395" y="14752"/>
                  </a:cubicBezTo>
                  <a:cubicBezTo>
                    <a:pt x="83597" y="14752"/>
                    <a:pt x="83789" y="14691"/>
                    <a:pt x="83990" y="14680"/>
                  </a:cubicBezTo>
                  <a:lnTo>
                    <a:pt x="83990" y="14586"/>
                  </a:lnTo>
                  <a:cubicBezTo>
                    <a:pt x="84005" y="14608"/>
                    <a:pt x="84013" y="14640"/>
                    <a:pt x="83990" y="14680"/>
                  </a:cubicBezTo>
                  <a:cubicBezTo>
                    <a:pt x="84045" y="14671"/>
                    <a:pt x="84096" y="14666"/>
                    <a:pt x="84143" y="14666"/>
                  </a:cubicBezTo>
                  <a:cubicBezTo>
                    <a:pt x="84572" y="14666"/>
                    <a:pt x="84722" y="15019"/>
                    <a:pt x="85005" y="15183"/>
                  </a:cubicBezTo>
                  <a:cubicBezTo>
                    <a:pt x="85154" y="15128"/>
                    <a:pt x="85052" y="15041"/>
                    <a:pt x="85091" y="14986"/>
                  </a:cubicBezTo>
                  <a:cubicBezTo>
                    <a:pt x="85382" y="14482"/>
                    <a:pt x="85382" y="14482"/>
                    <a:pt x="84634" y="14325"/>
                  </a:cubicBezTo>
                  <a:cubicBezTo>
                    <a:pt x="84572" y="14310"/>
                    <a:pt x="84509" y="14270"/>
                    <a:pt x="84445" y="14238"/>
                  </a:cubicBezTo>
                  <a:cubicBezTo>
                    <a:pt x="84590" y="14124"/>
                    <a:pt x="84737" y="14084"/>
                    <a:pt x="84882" y="14084"/>
                  </a:cubicBezTo>
                  <a:cubicBezTo>
                    <a:pt x="85110" y="14084"/>
                    <a:pt x="85334" y="14182"/>
                    <a:pt x="85541" y="14255"/>
                  </a:cubicBezTo>
                  <a:cubicBezTo>
                    <a:pt x="85630" y="14287"/>
                    <a:pt x="85698" y="14302"/>
                    <a:pt x="85748" y="14302"/>
                  </a:cubicBezTo>
                  <a:cubicBezTo>
                    <a:pt x="85871" y="14302"/>
                    <a:pt x="85894" y="14215"/>
                    <a:pt x="85894" y="14081"/>
                  </a:cubicBezTo>
                  <a:cubicBezTo>
                    <a:pt x="85887" y="13972"/>
                    <a:pt x="85855" y="13860"/>
                    <a:pt x="85832" y="13750"/>
                  </a:cubicBezTo>
                  <a:cubicBezTo>
                    <a:pt x="85192" y="13844"/>
                    <a:pt x="84915" y="13884"/>
                    <a:pt x="84750" y="13884"/>
                  </a:cubicBezTo>
                  <a:cubicBezTo>
                    <a:pt x="84625" y="13884"/>
                    <a:pt x="84563" y="13861"/>
                    <a:pt x="84455" y="13820"/>
                  </a:cubicBezTo>
                  <a:cubicBezTo>
                    <a:pt x="84525" y="13711"/>
                    <a:pt x="84800" y="13696"/>
                    <a:pt x="84706" y="13522"/>
                  </a:cubicBezTo>
                  <a:cubicBezTo>
                    <a:pt x="84639" y="13406"/>
                    <a:pt x="84510" y="13352"/>
                    <a:pt x="84356" y="13352"/>
                  </a:cubicBezTo>
                  <a:cubicBezTo>
                    <a:pt x="84312" y="13352"/>
                    <a:pt x="84266" y="13356"/>
                    <a:pt x="84218" y="13365"/>
                  </a:cubicBezTo>
                  <a:cubicBezTo>
                    <a:pt x="84169" y="13375"/>
                    <a:pt x="84120" y="13384"/>
                    <a:pt x="84073" y="13384"/>
                  </a:cubicBezTo>
                  <a:cubicBezTo>
                    <a:pt x="84013" y="13384"/>
                    <a:pt x="83956" y="13370"/>
                    <a:pt x="83903" y="13325"/>
                  </a:cubicBezTo>
                  <a:cubicBezTo>
                    <a:pt x="83798" y="13228"/>
                    <a:pt x="83692" y="13183"/>
                    <a:pt x="83590" y="13183"/>
                  </a:cubicBezTo>
                  <a:cubicBezTo>
                    <a:pt x="83468" y="13183"/>
                    <a:pt x="83352" y="13246"/>
                    <a:pt x="83249" y="13357"/>
                  </a:cubicBezTo>
                  <a:cubicBezTo>
                    <a:pt x="83174" y="13436"/>
                    <a:pt x="83102" y="13464"/>
                    <a:pt x="83033" y="13464"/>
                  </a:cubicBezTo>
                  <a:cubicBezTo>
                    <a:pt x="82929" y="13464"/>
                    <a:pt x="82829" y="13400"/>
                    <a:pt x="82730" y="13348"/>
                  </a:cubicBezTo>
                  <a:lnTo>
                    <a:pt x="82722" y="13348"/>
                  </a:lnTo>
                  <a:cubicBezTo>
                    <a:pt x="82642" y="13275"/>
                    <a:pt x="82544" y="13261"/>
                    <a:pt x="82443" y="13261"/>
                  </a:cubicBezTo>
                  <a:cubicBezTo>
                    <a:pt x="82375" y="13261"/>
                    <a:pt x="82306" y="13267"/>
                    <a:pt x="82238" y="13267"/>
                  </a:cubicBezTo>
                  <a:cubicBezTo>
                    <a:pt x="82210" y="13267"/>
                    <a:pt x="82182" y="13266"/>
                    <a:pt x="82155" y="13263"/>
                  </a:cubicBezTo>
                  <a:cubicBezTo>
                    <a:pt x="81927" y="12970"/>
                    <a:pt x="81668" y="12679"/>
                    <a:pt x="82131" y="12373"/>
                  </a:cubicBezTo>
                  <a:cubicBezTo>
                    <a:pt x="82170" y="12341"/>
                    <a:pt x="82155" y="12262"/>
                    <a:pt x="82170" y="12199"/>
                  </a:cubicBezTo>
                  <a:cubicBezTo>
                    <a:pt x="82660" y="12082"/>
                    <a:pt x="83170" y="12058"/>
                    <a:pt x="83659" y="11978"/>
                  </a:cubicBezTo>
                  <a:cubicBezTo>
                    <a:pt x="84209" y="11893"/>
                    <a:pt x="84785" y="11759"/>
                    <a:pt x="85258" y="11483"/>
                  </a:cubicBezTo>
                  <a:cubicBezTo>
                    <a:pt x="85477" y="11309"/>
                    <a:pt x="85233" y="10986"/>
                    <a:pt x="85603" y="10861"/>
                  </a:cubicBezTo>
                  <a:cubicBezTo>
                    <a:pt x="85633" y="10863"/>
                    <a:pt x="85662" y="10864"/>
                    <a:pt x="85690" y="10864"/>
                  </a:cubicBezTo>
                  <a:cubicBezTo>
                    <a:pt x="86300" y="10864"/>
                    <a:pt x="86431" y="10461"/>
                    <a:pt x="86469" y="10128"/>
                  </a:cubicBezTo>
                  <a:cubicBezTo>
                    <a:pt x="86509" y="9852"/>
                    <a:pt x="85989" y="10026"/>
                    <a:pt x="85785" y="9885"/>
                  </a:cubicBezTo>
                  <a:cubicBezTo>
                    <a:pt x="85706" y="9830"/>
                    <a:pt x="85596" y="9790"/>
                    <a:pt x="85484" y="9758"/>
                  </a:cubicBezTo>
                  <a:cubicBezTo>
                    <a:pt x="85327" y="9721"/>
                    <a:pt x="85168" y="9684"/>
                    <a:pt x="85015" y="9684"/>
                  </a:cubicBezTo>
                  <a:cubicBezTo>
                    <a:pt x="84848" y="9684"/>
                    <a:pt x="84689" y="9729"/>
                    <a:pt x="84549" y="9869"/>
                  </a:cubicBezTo>
                  <a:cubicBezTo>
                    <a:pt x="84328" y="9869"/>
                    <a:pt x="84107" y="9869"/>
                    <a:pt x="83878" y="9877"/>
                  </a:cubicBezTo>
                  <a:cubicBezTo>
                    <a:pt x="83802" y="9816"/>
                    <a:pt x="83730" y="9791"/>
                    <a:pt x="83666" y="9791"/>
                  </a:cubicBezTo>
                  <a:cubicBezTo>
                    <a:pt x="83564" y="9791"/>
                    <a:pt x="83482" y="9855"/>
                    <a:pt x="83438" y="9947"/>
                  </a:cubicBezTo>
                  <a:cubicBezTo>
                    <a:pt x="83218" y="10443"/>
                    <a:pt x="82685" y="10466"/>
                    <a:pt x="82152" y="10513"/>
                  </a:cubicBezTo>
                  <a:lnTo>
                    <a:pt x="82152" y="10513"/>
                  </a:lnTo>
                  <a:cubicBezTo>
                    <a:pt x="82019" y="10499"/>
                    <a:pt x="81886" y="10513"/>
                    <a:pt x="81800" y="10412"/>
                  </a:cubicBezTo>
                  <a:cubicBezTo>
                    <a:pt x="82108" y="10223"/>
                    <a:pt x="82446" y="10058"/>
                    <a:pt x="82667" y="9790"/>
                  </a:cubicBezTo>
                  <a:cubicBezTo>
                    <a:pt x="82752" y="9691"/>
                    <a:pt x="82872" y="9554"/>
                    <a:pt x="83046" y="9554"/>
                  </a:cubicBezTo>
                  <a:cubicBezTo>
                    <a:pt x="83051" y="9554"/>
                    <a:pt x="83056" y="9554"/>
                    <a:pt x="83060" y="9554"/>
                  </a:cubicBezTo>
                  <a:cubicBezTo>
                    <a:pt x="83083" y="9556"/>
                    <a:pt x="83104" y="9556"/>
                    <a:pt x="83126" y="9556"/>
                  </a:cubicBezTo>
                  <a:cubicBezTo>
                    <a:pt x="83420" y="9556"/>
                    <a:pt x="83622" y="9407"/>
                    <a:pt x="83871" y="9333"/>
                  </a:cubicBezTo>
                  <a:cubicBezTo>
                    <a:pt x="84540" y="9121"/>
                    <a:pt x="85288" y="9059"/>
                    <a:pt x="85997" y="8955"/>
                  </a:cubicBezTo>
                  <a:cubicBezTo>
                    <a:pt x="86352" y="8900"/>
                    <a:pt x="86571" y="8853"/>
                    <a:pt x="86752" y="8634"/>
                  </a:cubicBezTo>
                  <a:cubicBezTo>
                    <a:pt x="86886" y="8500"/>
                    <a:pt x="87005" y="8358"/>
                    <a:pt x="87225" y="8303"/>
                  </a:cubicBezTo>
                  <a:cubicBezTo>
                    <a:pt x="87299" y="8327"/>
                    <a:pt x="87367" y="8337"/>
                    <a:pt x="87431" y="8337"/>
                  </a:cubicBezTo>
                  <a:cubicBezTo>
                    <a:pt x="87685" y="8337"/>
                    <a:pt x="87866" y="8174"/>
                    <a:pt x="88067" y="8035"/>
                  </a:cubicBezTo>
                  <a:lnTo>
                    <a:pt x="88067" y="8035"/>
                  </a:lnTo>
                  <a:cubicBezTo>
                    <a:pt x="87792" y="8050"/>
                    <a:pt x="87525" y="8067"/>
                    <a:pt x="87257" y="8082"/>
                  </a:cubicBezTo>
                  <a:cubicBezTo>
                    <a:pt x="87130" y="7988"/>
                    <a:pt x="87108" y="7861"/>
                    <a:pt x="87083" y="7744"/>
                  </a:cubicBezTo>
                  <a:cubicBezTo>
                    <a:pt x="87053" y="7712"/>
                    <a:pt x="87021" y="7680"/>
                    <a:pt x="86988" y="7649"/>
                  </a:cubicBezTo>
                  <a:cubicBezTo>
                    <a:pt x="87446" y="7523"/>
                    <a:pt x="87478" y="7508"/>
                    <a:pt x="87431" y="7428"/>
                  </a:cubicBezTo>
                  <a:cubicBezTo>
                    <a:pt x="87162" y="7018"/>
                    <a:pt x="87501" y="6886"/>
                    <a:pt x="87903" y="6774"/>
                  </a:cubicBezTo>
                  <a:cubicBezTo>
                    <a:pt x="88202" y="6752"/>
                    <a:pt x="88453" y="6688"/>
                    <a:pt x="88477" y="6414"/>
                  </a:cubicBezTo>
                  <a:cubicBezTo>
                    <a:pt x="88649" y="6200"/>
                    <a:pt x="88595" y="6043"/>
                    <a:pt x="88271" y="5988"/>
                  </a:cubicBezTo>
                  <a:cubicBezTo>
                    <a:pt x="88107" y="5956"/>
                    <a:pt x="88045" y="5909"/>
                    <a:pt x="88130" y="5783"/>
                  </a:cubicBezTo>
                  <a:cubicBezTo>
                    <a:pt x="88659" y="5760"/>
                    <a:pt x="88980" y="5531"/>
                    <a:pt x="89169" y="5168"/>
                  </a:cubicBezTo>
                  <a:cubicBezTo>
                    <a:pt x="89547" y="4925"/>
                    <a:pt x="89422" y="4688"/>
                    <a:pt x="89169" y="4452"/>
                  </a:cubicBezTo>
                  <a:cubicBezTo>
                    <a:pt x="89074" y="4288"/>
                    <a:pt x="88886" y="4288"/>
                    <a:pt x="88697" y="4248"/>
                  </a:cubicBezTo>
                  <a:cubicBezTo>
                    <a:pt x="88485" y="4209"/>
                    <a:pt x="88234" y="4209"/>
                    <a:pt x="88130" y="4004"/>
                  </a:cubicBezTo>
                  <a:cubicBezTo>
                    <a:pt x="88271" y="3783"/>
                    <a:pt x="88674" y="3610"/>
                    <a:pt x="88366" y="3296"/>
                  </a:cubicBezTo>
                  <a:cubicBezTo>
                    <a:pt x="88351" y="3090"/>
                    <a:pt x="88154" y="2980"/>
                    <a:pt x="87980" y="2871"/>
                  </a:cubicBezTo>
                  <a:cubicBezTo>
                    <a:pt x="87705" y="2697"/>
                    <a:pt x="87319" y="2752"/>
                    <a:pt x="87013" y="2642"/>
                  </a:cubicBezTo>
                  <a:cubicBezTo>
                    <a:pt x="86887" y="2597"/>
                    <a:pt x="86752" y="2576"/>
                    <a:pt x="86617" y="2576"/>
                  </a:cubicBezTo>
                  <a:cubicBezTo>
                    <a:pt x="86134" y="2576"/>
                    <a:pt x="85657" y="2842"/>
                    <a:pt x="85651" y="3217"/>
                  </a:cubicBezTo>
                  <a:cubicBezTo>
                    <a:pt x="85643" y="3562"/>
                    <a:pt x="85415" y="3579"/>
                    <a:pt x="85139" y="3649"/>
                  </a:cubicBezTo>
                  <a:cubicBezTo>
                    <a:pt x="85059" y="3500"/>
                    <a:pt x="84517" y="3500"/>
                    <a:pt x="84918" y="3209"/>
                  </a:cubicBezTo>
                  <a:cubicBezTo>
                    <a:pt x="85296" y="2965"/>
                    <a:pt x="85178" y="2854"/>
                    <a:pt x="84761" y="2737"/>
                  </a:cubicBezTo>
                  <a:cubicBezTo>
                    <a:pt x="84502" y="2665"/>
                    <a:pt x="84115" y="2814"/>
                    <a:pt x="83990" y="2493"/>
                  </a:cubicBezTo>
                  <a:cubicBezTo>
                    <a:pt x="84067" y="2436"/>
                    <a:pt x="84147" y="2374"/>
                    <a:pt x="84226" y="2319"/>
                  </a:cubicBezTo>
                  <a:cubicBezTo>
                    <a:pt x="84273" y="2312"/>
                    <a:pt x="84322" y="2310"/>
                    <a:pt x="84370" y="2310"/>
                  </a:cubicBezTo>
                  <a:cubicBezTo>
                    <a:pt x="84466" y="2310"/>
                    <a:pt x="84563" y="2319"/>
                    <a:pt x="84659" y="2319"/>
                  </a:cubicBezTo>
                  <a:cubicBezTo>
                    <a:pt x="84788" y="2319"/>
                    <a:pt x="84914" y="2302"/>
                    <a:pt x="85029" y="2225"/>
                  </a:cubicBezTo>
                  <a:cubicBezTo>
                    <a:pt x="85059" y="2225"/>
                    <a:pt x="85099" y="2225"/>
                    <a:pt x="85131" y="2217"/>
                  </a:cubicBezTo>
                  <a:cubicBezTo>
                    <a:pt x="85407" y="2202"/>
                    <a:pt x="85602" y="1996"/>
                    <a:pt x="85902" y="1996"/>
                  </a:cubicBezTo>
                  <a:cubicBezTo>
                    <a:pt x="85935" y="1996"/>
                    <a:pt x="85969" y="1998"/>
                    <a:pt x="86004" y="2004"/>
                  </a:cubicBezTo>
                  <a:cubicBezTo>
                    <a:pt x="86010" y="2005"/>
                    <a:pt x="86016" y="2005"/>
                    <a:pt x="86022" y="2005"/>
                  </a:cubicBezTo>
                  <a:cubicBezTo>
                    <a:pt x="86144" y="2005"/>
                    <a:pt x="86195" y="1767"/>
                    <a:pt x="86044" y="1760"/>
                  </a:cubicBezTo>
                  <a:cubicBezTo>
                    <a:pt x="85532" y="1737"/>
                    <a:pt x="85390" y="1280"/>
                    <a:pt x="84918" y="1240"/>
                  </a:cubicBezTo>
                  <a:cubicBezTo>
                    <a:pt x="84811" y="1156"/>
                    <a:pt x="84707" y="1103"/>
                    <a:pt x="84588" y="1103"/>
                  </a:cubicBezTo>
                  <a:cubicBezTo>
                    <a:pt x="84507" y="1103"/>
                    <a:pt x="84420" y="1128"/>
                    <a:pt x="84321" y="1185"/>
                  </a:cubicBezTo>
                  <a:cubicBezTo>
                    <a:pt x="84239" y="1231"/>
                    <a:pt x="84165" y="1258"/>
                    <a:pt x="84098" y="1258"/>
                  </a:cubicBezTo>
                  <a:cubicBezTo>
                    <a:pt x="84003" y="1258"/>
                    <a:pt x="83923" y="1202"/>
                    <a:pt x="83863" y="1059"/>
                  </a:cubicBezTo>
                  <a:cubicBezTo>
                    <a:pt x="83742" y="773"/>
                    <a:pt x="83639" y="432"/>
                    <a:pt x="83248" y="432"/>
                  </a:cubicBezTo>
                  <a:cubicBezTo>
                    <a:pt x="83132" y="432"/>
                    <a:pt x="82991" y="462"/>
                    <a:pt x="82816" y="532"/>
                  </a:cubicBezTo>
                  <a:cubicBezTo>
                    <a:pt x="82778" y="547"/>
                    <a:pt x="82730" y="551"/>
                    <a:pt x="82679" y="551"/>
                  </a:cubicBezTo>
                  <a:cubicBezTo>
                    <a:pt x="82597" y="551"/>
                    <a:pt x="82505" y="539"/>
                    <a:pt x="82423" y="539"/>
                  </a:cubicBezTo>
                  <a:cubicBezTo>
                    <a:pt x="82413" y="539"/>
                    <a:pt x="82402" y="540"/>
                    <a:pt x="82392" y="540"/>
                  </a:cubicBezTo>
                  <a:cubicBezTo>
                    <a:pt x="82105" y="540"/>
                    <a:pt x="81862" y="442"/>
                    <a:pt x="81596" y="375"/>
                  </a:cubicBezTo>
                  <a:cubicBezTo>
                    <a:pt x="81541" y="360"/>
                    <a:pt x="81487" y="352"/>
                    <a:pt x="81435" y="352"/>
                  </a:cubicBezTo>
                  <a:cubicBezTo>
                    <a:pt x="81320" y="352"/>
                    <a:pt x="81215" y="390"/>
                    <a:pt x="81139" y="477"/>
                  </a:cubicBezTo>
                  <a:cubicBezTo>
                    <a:pt x="80974" y="666"/>
                    <a:pt x="81250" y="658"/>
                    <a:pt x="81337" y="713"/>
                  </a:cubicBezTo>
                  <a:cubicBezTo>
                    <a:pt x="81501" y="807"/>
                    <a:pt x="81392" y="894"/>
                    <a:pt x="81337" y="981"/>
                  </a:cubicBezTo>
                  <a:cubicBezTo>
                    <a:pt x="81185" y="981"/>
                    <a:pt x="81032" y="1107"/>
                    <a:pt x="80880" y="1107"/>
                  </a:cubicBezTo>
                  <a:cubicBezTo>
                    <a:pt x="80804" y="1107"/>
                    <a:pt x="80727" y="1076"/>
                    <a:pt x="80651" y="981"/>
                  </a:cubicBezTo>
                  <a:cubicBezTo>
                    <a:pt x="80563" y="921"/>
                    <a:pt x="80467" y="906"/>
                    <a:pt x="80368" y="906"/>
                  </a:cubicBezTo>
                  <a:cubicBezTo>
                    <a:pt x="80259" y="906"/>
                    <a:pt x="80147" y="924"/>
                    <a:pt x="80040" y="924"/>
                  </a:cubicBezTo>
                  <a:cubicBezTo>
                    <a:pt x="79974" y="924"/>
                    <a:pt x="79909" y="917"/>
                    <a:pt x="79848" y="894"/>
                  </a:cubicBezTo>
                  <a:lnTo>
                    <a:pt x="79848" y="894"/>
                  </a:lnTo>
                  <a:cubicBezTo>
                    <a:pt x="79848" y="894"/>
                    <a:pt x="79848" y="894"/>
                    <a:pt x="79848" y="894"/>
                  </a:cubicBezTo>
                  <a:lnTo>
                    <a:pt x="79848" y="887"/>
                  </a:lnTo>
                  <a:cubicBezTo>
                    <a:pt x="79833" y="721"/>
                    <a:pt x="80116" y="532"/>
                    <a:pt x="79873" y="405"/>
                  </a:cubicBezTo>
                  <a:cubicBezTo>
                    <a:pt x="79826" y="378"/>
                    <a:pt x="79785" y="367"/>
                    <a:pt x="79749" y="367"/>
                  </a:cubicBezTo>
                  <a:cubicBezTo>
                    <a:pt x="79599" y="367"/>
                    <a:pt x="79530" y="565"/>
                    <a:pt x="79383" y="603"/>
                  </a:cubicBezTo>
                  <a:cubicBezTo>
                    <a:pt x="79313" y="619"/>
                    <a:pt x="79234" y="619"/>
                    <a:pt x="79164" y="626"/>
                  </a:cubicBezTo>
                  <a:lnTo>
                    <a:pt x="79164" y="619"/>
                  </a:lnTo>
                  <a:cubicBezTo>
                    <a:pt x="79013" y="448"/>
                    <a:pt x="78844" y="386"/>
                    <a:pt x="78666" y="386"/>
                  </a:cubicBezTo>
                  <a:cubicBezTo>
                    <a:pt x="78491" y="386"/>
                    <a:pt x="78308" y="446"/>
                    <a:pt x="78125" y="524"/>
                  </a:cubicBezTo>
                  <a:cubicBezTo>
                    <a:pt x="77731" y="476"/>
                    <a:pt x="77357" y="392"/>
                    <a:pt x="76958" y="392"/>
                  </a:cubicBezTo>
                  <a:cubicBezTo>
                    <a:pt x="76901" y="392"/>
                    <a:pt x="76843" y="394"/>
                    <a:pt x="76785" y="397"/>
                  </a:cubicBezTo>
                  <a:cubicBezTo>
                    <a:pt x="76653" y="403"/>
                    <a:pt x="76516" y="440"/>
                    <a:pt x="76370" y="440"/>
                  </a:cubicBezTo>
                  <a:cubicBezTo>
                    <a:pt x="76308" y="440"/>
                    <a:pt x="76245" y="433"/>
                    <a:pt x="76179" y="414"/>
                  </a:cubicBezTo>
                  <a:cubicBezTo>
                    <a:pt x="76038" y="372"/>
                    <a:pt x="75904" y="351"/>
                    <a:pt x="75776" y="351"/>
                  </a:cubicBezTo>
                  <a:cubicBezTo>
                    <a:pt x="75475" y="351"/>
                    <a:pt x="75216" y="470"/>
                    <a:pt x="75022" y="713"/>
                  </a:cubicBezTo>
                  <a:cubicBezTo>
                    <a:pt x="75004" y="714"/>
                    <a:pt x="74986" y="715"/>
                    <a:pt x="74968" y="715"/>
                  </a:cubicBezTo>
                  <a:cubicBezTo>
                    <a:pt x="74809" y="715"/>
                    <a:pt x="74696" y="653"/>
                    <a:pt x="74597" y="539"/>
                  </a:cubicBezTo>
                  <a:cubicBezTo>
                    <a:pt x="74551" y="484"/>
                    <a:pt x="74480" y="447"/>
                    <a:pt x="74408" y="447"/>
                  </a:cubicBezTo>
                  <a:cubicBezTo>
                    <a:pt x="74357" y="447"/>
                    <a:pt x="74304" y="466"/>
                    <a:pt x="74259" y="509"/>
                  </a:cubicBezTo>
                  <a:cubicBezTo>
                    <a:pt x="74030" y="736"/>
                    <a:pt x="73707" y="688"/>
                    <a:pt x="73409" y="713"/>
                  </a:cubicBezTo>
                  <a:cubicBezTo>
                    <a:pt x="73369" y="713"/>
                    <a:pt x="73337" y="713"/>
                    <a:pt x="73297" y="705"/>
                  </a:cubicBezTo>
                  <a:cubicBezTo>
                    <a:pt x="73265" y="503"/>
                    <a:pt x="73196" y="438"/>
                    <a:pt x="73111" y="438"/>
                  </a:cubicBezTo>
                  <a:cubicBezTo>
                    <a:pt x="72995" y="438"/>
                    <a:pt x="72847" y="560"/>
                    <a:pt x="72715" y="619"/>
                  </a:cubicBezTo>
                  <a:cubicBezTo>
                    <a:pt x="72552" y="593"/>
                    <a:pt x="72381" y="525"/>
                    <a:pt x="72224" y="525"/>
                  </a:cubicBezTo>
                  <a:cubicBezTo>
                    <a:pt x="72087" y="525"/>
                    <a:pt x="71960" y="577"/>
                    <a:pt x="71857" y="753"/>
                  </a:cubicBezTo>
                  <a:cubicBezTo>
                    <a:pt x="71835" y="789"/>
                    <a:pt x="71766" y="809"/>
                    <a:pt x="71696" y="809"/>
                  </a:cubicBezTo>
                  <a:cubicBezTo>
                    <a:pt x="71617" y="809"/>
                    <a:pt x="71536" y="785"/>
                    <a:pt x="71512" y="736"/>
                  </a:cubicBezTo>
                  <a:cubicBezTo>
                    <a:pt x="71408" y="526"/>
                    <a:pt x="71300" y="456"/>
                    <a:pt x="71189" y="456"/>
                  </a:cubicBezTo>
                  <a:cubicBezTo>
                    <a:pt x="71013" y="456"/>
                    <a:pt x="70832" y="632"/>
                    <a:pt x="70652" y="705"/>
                  </a:cubicBezTo>
                  <a:cubicBezTo>
                    <a:pt x="70513" y="545"/>
                    <a:pt x="70338" y="479"/>
                    <a:pt x="70164" y="479"/>
                  </a:cubicBezTo>
                  <a:cubicBezTo>
                    <a:pt x="70004" y="479"/>
                    <a:pt x="69844" y="535"/>
                    <a:pt x="69717" y="626"/>
                  </a:cubicBezTo>
                  <a:cubicBezTo>
                    <a:pt x="69536" y="758"/>
                    <a:pt x="69309" y="814"/>
                    <a:pt x="69123" y="814"/>
                  </a:cubicBezTo>
                  <a:cubicBezTo>
                    <a:pt x="69006" y="814"/>
                    <a:pt x="68906" y="792"/>
                    <a:pt x="68842" y="753"/>
                  </a:cubicBezTo>
                  <a:cubicBezTo>
                    <a:pt x="68651" y="627"/>
                    <a:pt x="68469" y="586"/>
                    <a:pt x="68290" y="586"/>
                  </a:cubicBezTo>
                  <a:cubicBezTo>
                    <a:pt x="68040" y="586"/>
                    <a:pt x="67796" y="667"/>
                    <a:pt x="67544" y="713"/>
                  </a:cubicBezTo>
                  <a:cubicBezTo>
                    <a:pt x="67273" y="713"/>
                    <a:pt x="67041" y="412"/>
                    <a:pt x="66770" y="412"/>
                  </a:cubicBezTo>
                  <a:cubicBezTo>
                    <a:pt x="66654" y="412"/>
                    <a:pt x="66530" y="468"/>
                    <a:pt x="66393" y="626"/>
                  </a:cubicBezTo>
                  <a:cubicBezTo>
                    <a:pt x="66327" y="560"/>
                    <a:pt x="66261" y="537"/>
                    <a:pt x="66193" y="537"/>
                  </a:cubicBezTo>
                  <a:cubicBezTo>
                    <a:pt x="66039" y="537"/>
                    <a:pt x="65880" y="656"/>
                    <a:pt x="65715" y="656"/>
                  </a:cubicBezTo>
                  <a:cubicBezTo>
                    <a:pt x="65658" y="656"/>
                    <a:pt x="65601" y="641"/>
                    <a:pt x="65543" y="603"/>
                  </a:cubicBezTo>
                  <a:cubicBezTo>
                    <a:pt x="65424" y="524"/>
                    <a:pt x="65290" y="489"/>
                    <a:pt x="65152" y="489"/>
                  </a:cubicBezTo>
                  <a:cubicBezTo>
                    <a:pt x="64989" y="489"/>
                    <a:pt x="64820" y="538"/>
                    <a:pt x="64662" y="619"/>
                  </a:cubicBezTo>
                  <a:cubicBezTo>
                    <a:pt x="64126" y="681"/>
                    <a:pt x="63591" y="745"/>
                    <a:pt x="63056" y="807"/>
                  </a:cubicBezTo>
                  <a:cubicBezTo>
                    <a:pt x="63016" y="775"/>
                    <a:pt x="62977" y="745"/>
                    <a:pt x="62937" y="713"/>
                  </a:cubicBezTo>
                  <a:cubicBezTo>
                    <a:pt x="62906" y="475"/>
                    <a:pt x="62867" y="380"/>
                    <a:pt x="62805" y="380"/>
                  </a:cubicBezTo>
                  <a:cubicBezTo>
                    <a:pt x="62774" y="380"/>
                    <a:pt x="62738" y="403"/>
                    <a:pt x="62693" y="445"/>
                  </a:cubicBezTo>
                  <a:cubicBezTo>
                    <a:pt x="62598" y="541"/>
                    <a:pt x="62532" y="575"/>
                    <a:pt x="62482" y="575"/>
                  </a:cubicBezTo>
                  <a:cubicBezTo>
                    <a:pt x="62373" y="575"/>
                    <a:pt x="62344" y="405"/>
                    <a:pt x="62253" y="350"/>
                  </a:cubicBezTo>
                  <a:cubicBezTo>
                    <a:pt x="62173" y="224"/>
                    <a:pt x="62043" y="182"/>
                    <a:pt x="61886" y="182"/>
                  </a:cubicBezTo>
                  <a:cubicBezTo>
                    <a:pt x="61857" y="182"/>
                    <a:pt x="61827" y="183"/>
                    <a:pt x="61796" y="186"/>
                  </a:cubicBezTo>
                  <a:cubicBezTo>
                    <a:pt x="61770" y="187"/>
                    <a:pt x="61743" y="188"/>
                    <a:pt x="61715" y="188"/>
                  </a:cubicBezTo>
                  <a:cubicBezTo>
                    <a:pt x="61667" y="188"/>
                    <a:pt x="61617" y="186"/>
                    <a:pt x="61568" y="186"/>
                  </a:cubicBezTo>
                  <a:cubicBezTo>
                    <a:pt x="61349" y="186"/>
                    <a:pt x="61163" y="214"/>
                    <a:pt x="61316" y="524"/>
                  </a:cubicBezTo>
                  <a:cubicBezTo>
                    <a:pt x="61244" y="586"/>
                    <a:pt x="61174" y="641"/>
                    <a:pt x="61095" y="705"/>
                  </a:cubicBezTo>
                  <a:cubicBezTo>
                    <a:pt x="60973" y="810"/>
                    <a:pt x="60872" y="850"/>
                    <a:pt x="60784" y="850"/>
                  </a:cubicBezTo>
                  <a:cubicBezTo>
                    <a:pt x="60587" y="850"/>
                    <a:pt x="60457" y="652"/>
                    <a:pt x="60316" y="532"/>
                  </a:cubicBezTo>
                  <a:cubicBezTo>
                    <a:pt x="60248" y="477"/>
                    <a:pt x="60199" y="362"/>
                    <a:pt x="60120" y="362"/>
                  </a:cubicBezTo>
                  <a:cubicBezTo>
                    <a:pt x="60099" y="362"/>
                    <a:pt x="60075" y="370"/>
                    <a:pt x="60048" y="390"/>
                  </a:cubicBezTo>
                  <a:cubicBezTo>
                    <a:pt x="59859" y="528"/>
                    <a:pt x="59679" y="581"/>
                    <a:pt x="59501" y="581"/>
                  </a:cubicBezTo>
                  <a:cubicBezTo>
                    <a:pt x="59272" y="581"/>
                    <a:pt x="59047" y="493"/>
                    <a:pt x="58812" y="382"/>
                  </a:cubicBezTo>
                  <a:cubicBezTo>
                    <a:pt x="58770" y="361"/>
                    <a:pt x="58722" y="351"/>
                    <a:pt x="58673" y="351"/>
                  </a:cubicBezTo>
                  <a:cubicBezTo>
                    <a:pt x="58594" y="351"/>
                    <a:pt x="58513" y="379"/>
                    <a:pt x="58450" y="437"/>
                  </a:cubicBezTo>
                  <a:cubicBezTo>
                    <a:pt x="58413" y="432"/>
                    <a:pt x="58376" y="429"/>
                    <a:pt x="58339" y="429"/>
                  </a:cubicBezTo>
                  <a:cubicBezTo>
                    <a:pt x="58089" y="429"/>
                    <a:pt x="57835" y="539"/>
                    <a:pt x="57618" y="539"/>
                  </a:cubicBezTo>
                  <a:cubicBezTo>
                    <a:pt x="57550" y="539"/>
                    <a:pt x="57485" y="528"/>
                    <a:pt x="57425" y="499"/>
                  </a:cubicBezTo>
                  <a:cubicBezTo>
                    <a:pt x="57157" y="377"/>
                    <a:pt x="56908" y="330"/>
                    <a:pt x="56646" y="330"/>
                  </a:cubicBezTo>
                  <a:cubicBezTo>
                    <a:pt x="56524" y="330"/>
                    <a:pt x="56399" y="340"/>
                    <a:pt x="56269" y="358"/>
                  </a:cubicBezTo>
                  <a:lnTo>
                    <a:pt x="56269" y="350"/>
                  </a:lnTo>
                  <a:cubicBezTo>
                    <a:pt x="56181" y="258"/>
                    <a:pt x="56095" y="178"/>
                    <a:pt x="56010" y="178"/>
                  </a:cubicBezTo>
                  <a:cubicBezTo>
                    <a:pt x="55943" y="178"/>
                    <a:pt x="55877" y="227"/>
                    <a:pt x="55812" y="358"/>
                  </a:cubicBezTo>
                  <a:cubicBezTo>
                    <a:pt x="55630" y="521"/>
                    <a:pt x="55248" y="603"/>
                    <a:pt x="54869" y="603"/>
                  </a:cubicBezTo>
                  <a:cubicBezTo>
                    <a:pt x="54513" y="603"/>
                    <a:pt x="54160" y="531"/>
                    <a:pt x="53977" y="382"/>
                  </a:cubicBezTo>
                  <a:cubicBezTo>
                    <a:pt x="53890" y="307"/>
                    <a:pt x="53809" y="272"/>
                    <a:pt x="53725" y="272"/>
                  </a:cubicBezTo>
                  <a:cubicBezTo>
                    <a:pt x="53651" y="272"/>
                    <a:pt x="53575" y="299"/>
                    <a:pt x="53490" y="350"/>
                  </a:cubicBezTo>
                  <a:cubicBezTo>
                    <a:pt x="53437" y="355"/>
                    <a:pt x="53386" y="357"/>
                    <a:pt x="53337" y="357"/>
                  </a:cubicBezTo>
                  <a:cubicBezTo>
                    <a:pt x="53107" y="357"/>
                    <a:pt x="52917" y="301"/>
                    <a:pt x="52774" y="106"/>
                  </a:cubicBezTo>
                  <a:cubicBezTo>
                    <a:pt x="52721" y="35"/>
                    <a:pt x="52643" y="3"/>
                    <a:pt x="52557" y="3"/>
                  </a:cubicBezTo>
                  <a:cubicBezTo>
                    <a:pt x="52465" y="3"/>
                    <a:pt x="52363" y="41"/>
                    <a:pt x="52277" y="106"/>
                  </a:cubicBezTo>
                  <a:cubicBezTo>
                    <a:pt x="52105" y="248"/>
                    <a:pt x="52246" y="303"/>
                    <a:pt x="52403" y="358"/>
                  </a:cubicBezTo>
                  <a:cubicBezTo>
                    <a:pt x="52711" y="462"/>
                    <a:pt x="52498" y="626"/>
                    <a:pt x="52428" y="721"/>
                  </a:cubicBezTo>
                  <a:cubicBezTo>
                    <a:pt x="52389" y="774"/>
                    <a:pt x="52341" y="794"/>
                    <a:pt x="52291" y="794"/>
                  </a:cubicBezTo>
                  <a:cubicBezTo>
                    <a:pt x="52207" y="794"/>
                    <a:pt x="52115" y="738"/>
                    <a:pt x="52040" y="688"/>
                  </a:cubicBezTo>
                  <a:cubicBezTo>
                    <a:pt x="51908" y="586"/>
                    <a:pt x="51789" y="469"/>
                    <a:pt x="51663" y="358"/>
                  </a:cubicBezTo>
                  <a:cubicBezTo>
                    <a:pt x="51633" y="204"/>
                    <a:pt x="51616" y="19"/>
                    <a:pt x="51364" y="19"/>
                  </a:cubicBezTo>
                  <a:cubicBezTo>
                    <a:pt x="51359" y="19"/>
                    <a:pt x="51354" y="19"/>
                    <a:pt x="51349" y="20"/>
                  </a:cubicBezTo>
                  <a:cubicBezTo>
                    <a:pt x="51033" y="27"/>
                    <a:pt x="51215" y="233"/>
                    <a:pt x="51207" y="350"/>
                  </a:cubicBezTo>
                  <a:cubicBezTo>
                    <a:pt x="51192" y="352"/>
                    <a:pt x="51176" y="353"/>
                    <a:pt x="51159" y="353"/>
                  </a:cubicBezTo>
                  <a:cubicBezTo>
                    <a:pt x="51009" y="353"/>
                    <a:pt x="50827" y="290"/>
                    <a:pt x="50676" y="290"/>
                  </a:cubicBezTo>
                  <a:cubicBezTo>
                    <a:pt x="50525" y="290"/>
                    <a:pt x="50406" y="353"/>
                    <a:pt x="50380" y="603"/>
                  </a:cubicBezTo>
                  <a:cubicBezTo>
                    <a:pt x="50380" y="611"/>
                    <a:pt x="50175" y="611"/>
                    <a:pt x="50066" y="619"/>
                  </a:cubicBezTo>
                  <a:cubicBezTo>
                    <a:pt x="49820" y="516"/>
                    <a:pt x="49577" y="405"/>
                    <a:pt x="49325" y="311"/>
                  </a:cubicBezTo>
                  <a:cubicBezTo>
                    <a:pt x="49260" y="286"/>
                    <a:pt x="49187" y="266"/>
                    <a:pt x="49121" y="266"/>
                  </a:cubicBezTo>
                  <a:cubicBezTo>
                    <a:pt x="49043" y="266"/>
                    <a:pt x="48974" y="294"/>
                    <a:pt x="48940" y="375"/>
                  </a:cubicBezTo>
                  <a:cubicBezTo>
                    <a:pt x="48879" y="516"/>
                    <a:pt x="48842" y="689"/>
                    <a:pt x="48703" y="689"/>
                  </a:cubicBezTo>
                  <a:cubicBezTo>
                    <a:pt x="48642" y="689"/>
                    <a:pt x="48561" y="656"/>
                    <a:pt x="48450" y="571"/>
                  </a:cubicBezTo>
                  <a:cubicBezTo>
                    <a:pt x="48231" y="397"/>
                    <a:pt x="47766" y="524"/>
                    <a:pt x="47759" y="382"/>
                  </a:cubicBezTo>
                  <a:cubicBezTo>
                    <a:pt x="47746" y="131"/>
                    <a:pt x="47622" y="83"/>
                    <a:pt x="47471" y="83"/>
                  </a:cubicBezTo>
                  <a:cubicBezTo>
                    <a:pt x="47375" y="83"/>
                    <a:pt x="47267" y="102"/>
                    <a:pt x="47171" y="102"/>
                  </a:cubicBezTo>
                  <a:cubicBezTo>
                    <a:pt x="47134" y="102"/>
                    <a:pt x="47098" y="99"/>
                    <a:pt x="47065" y="91"/>
                  </a:cubicBezTo>
                  <a:cubicBezTo>
                    <a:pt x="46648" y="186"/>
                    <a:pt x="46270" y="335"/>
                    <a:pt x="45917" y="532"/>
                  </a:cubicBezTo>
                  <a:cubicBezTo>
                    <a:pt x="45826" y="409"/>
                    <a:pt x="45778" y="220"/>
                    <a:pt x="45634" y="220"/>
                  </a:cubicBezTo>
                  <a:cubicBezTo>
                    <a:pt x="45566" y="220"/>
                    <a:pt x="45476" y="263"/>
                    <a:pt x="45350" y="375"/>
                  </a:cubicBezTo>
                  <a:cubicBezTo>
                    <a:pt x="45298" y="420"/>
                    <a:pt x="45243" y="442"/>
                    <a:pt x="45192" y="442"/>
                  </a:cubicBezTo>
                  <a:cubicBezTo>
                    <a:pt x="45103" y="442"/>
                    <a:pt x="45025" y="376"/>
                    <a:pt x="44994" y="256"/>
                  </a:cubicBezTo>
                  <a:cubicBezTo>
                    <a:pt x="44946" y="84"/>
                    <a:pt x="44851" y="1"/>
                    <a:pt x="447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7" name="Google Shape;287;p45"/>
            <p:cNvSpPr/>
            <p:nvPr/>
          </p:nvSpPr>
          <p:spPr>
            <a:xfrm>
              <a:off x="3606950" y="753600"/>
              <a:ext cx="25" cy="275"/>
            </a:xfrm>
            <a:custGeom>
              <a:avLst/>
              <a:gdLst/>
              <a:ahLst/>
              <a:cxnLst/>
              <a:rect l="l" t="t" r="r" b="b"/>
              <a:pathLst>
                <a:path w="1" h="11" extrusionOk="0">
                  <a:moveTo>
                    <a:pt x="0" y="10"/>
                  </a:moveTo>
                  <a:lnTo>
                    <a:pt x="0" y="10"/>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8" name="Google Shape;288;p45"/>
            <p:cNvSpPr/>
            <p:nvPr/>
          </p:nvSpPr>
          <p:spPr>
            <a:xfrm>
              <a:off x="2660225" y="1359050"/>
              <a:ext cx="40950" cy="25450"/>
            </a:xfrm>
            <a:custGeom>
              <a:avLst/>
              <a:gdLst/>
              <a:ahLst/>
              <a:cxnLst/>
              <a:rect l="l" t="t" r="r" b="b"/>
              <a:pathLst>
                <a:path w="1638" h="1018" extrusionOk="0">
                  <a:moveTo>
                    <a:pt x="1117" y="0"/>
                  </a:moveTo>
                  <a:cubicBezTo>
                    <a:pt x="789" y="0"/>
                    <a:pt x="1" y="427"/>
                    <a:pt x="102" y="567"/>
                  </a:cubicBezTo>
                  <a:cubicBezTo>
                    <a:pt x="204" y="717"/>
                    <a:pt x="39" y="1000"/>
                    <a:pt x="417" y="1017"/>
                  </a:cubicBezTo>
                  <a:cubicBezTo>
                    <a:pt x="431" y="1017"/>
                    <a:pt x="444" y="1018"/>
                    <a:pt x="457" y="1018"/>
                  </a:cubicBezTo>
                  <a:cubicBezTo>
                    <a:pt x="1028" y="1018"/>
                    <a:pt x="1637" y="702"/>
                    <a:pt x="1613" y="403"/>
                  </a:cubicBezTo>
                  <a:cubicBezTo>
                    <a:pt x="1598" y="189"/>
                    <a:pt x="1472" y="8"/>
                    <a:pt x="1126" y="0"/>
                  </a:cubicBezTo>
                  <a:cubicBezTo>
                    <a:pt x="1123" y="0"/>
                    <a:pt x="1120" y="0"/>
                    <a:pt x="11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9" name="Google Shape;289;p45"/>
            <p:cNvSpPr/>
            <p:nvPr/>
          </p:nvSpPr>
          <p:spPr>
            <a:xfrm>
              <a:off x="2860975" y="1730725"/>
              <a:ext cx="29350" cy="26425"/>
            </a:xfrm>
            <a:custGeom>
              <a:avLst/>
              <a:gdLst/>
              <a:ahLst/>
              <a:cxnLst/>
              <a:rect l="l" t="t" r="r" b="b"/>
              <a:pathLst>
                <a:path w="1174" h="1057" extrusionOk="0">
                  <a:moveTo>
                    <a:pt x="815" y="0"/>
                  </a:moveTo>
                  <a:cubicBezTo>
                    <a:pt x="764" y="0"/>
                    <a:pt x="701" y="24"/>
                    <a:pt x="622" y="85"/>
                  </a:cubicBezTo>
                  <a:cubicBezTo>
                    <a:pt x="403" y="217"/>
                    <a:pt x="0" y="289"/>
                    <a:pt x="276" y="620"/>
                  </a:cubicBezTo>
                  <a:cubicBezTo>
                    <a:pt x="174" y="675"/>
                    <a:pt x="134" y="761"/>
                    <a:pt x="204" y="848"/>
                  </a:cubicBezTo>
                  <a:cubicBezTo>
                    <a:pt x="294" y="950"/>
                    <a:pt x="393" y="1056"/>
                    <a:pt x="546" y="1056"/>
                  </a:cubicBezTo>
                  <a:cubicBezTo>
                    <a:pt x="594" y="1056"/>
                    <a:pt x="648" y="1045"/>
                    <a:pt x="709" y="1020"/>
                  </a:cubicBezTo>
                  <a:cubicBezTo>
                    <a:pt x="858" y="958"/>
                    <a:pt x="1174" y="297"/>
                    <a:pt x="1087" y="217"/>
                  </a:cubicBezTo>
                  <a:cubicBezTo>
                    <a:pt x="1003" y="145"/>
                    <a:pt x="943" y="0"/>
                    <a:pt x="8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0" name="Google Shape;290;p45"/>
            <p:cNvSpPr/>
            <p:nvPr/>
          </p:nvSpPr>
          <p:spPr>
            <a:xfrm>
              <a:off x="2678100" y="940625"/>
              <a:ext cx="25" cy="200"/>
            </a:xfrm>
            <a:custGeom>
              <a:avLst/>
              <a:gdLst/>
              <a:ahLst/>
              <a:cxnLst/>
              <a:rect l="l" t="t" r="r" b="b"/>
              <a:pathLst>
                <a:path w="1" h="8" extrusionOk="0">
                  <a:moveTo>
                    <a:pt x="1" y="8"/>
                  </a:moveTo>
                  <a:lnTo>
                    <a:pt x="1" y="0"/>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1" name="Google Shape;291;p45"/>
            <p:cNvSpPr/>
            <p:nvPr/>
          </p:nvSpPr>
          <p:spPr>
            <a:xfrm>
              <a:off x="2678100" y="939225"/>
              <a:ext cx="29975" cy="16625"/>
            </a:xfrm>
            <a:custGeom>
              <a:avLst/>
              <a:gdLst/>
              <a:ahLst/>
              <a:cxnLst/>
              <a:rect l="l" t="t" r="r" b="b"/>
              <a:pathLst>
                <a:path w="1199" h="665" extrusionOk="0">
                  <a:moveTo>
                    <a:pt x="263" y="0"/>
                  </a:moveTo>
                  <a:cubicBezTo>
                    <a:pt x="179" y="0"/>
                    <a:pt x="92" y="16"/>
                    <a:pt x="1" y="56"/>
                  </a:cubicBezTo>
                  <a:cubicBezTo>
                    <a:pt x="8" y="221"/>
                    <a:pt x="1" y="379"/>
                    <a:pt x="18" y="544"/>
                  </a:cubicBezTo>
                  <a:cubicBezTo>
                    <a:pt x="29" y="616"/>
                    <a:pt x="130" y="665"/>
                    <a:pt x="194" y="665"/>
                  </a:cubicBezTo>
                  <a:cubicBezTo>
                    <a:pt x="220" y="665"/>
                    <a:pt x="240" y="657"/>
                    <a:pt x="245" y="638"/>
                  </a:cubicBezTo>
                  <a:cubicBezTo>
                    <a:pt x="300" y="434"/>
                    <a:pt x="429" y="391"/>
                    <a:pt x="579" y="391"/>
                  </a:cubicBezTo>
                  <a:cubicBezTo>
                    <a:pt x="687" y="391"/>
                    <a:pt x="806" y="414"/>
                    <a:pt x="914" y="414"/>
                  </a:cubicBezTo>
                  <a:cubicBezTo>
                    <a:pt x="938" y="414"/>
                    <a:pt x="962" y="412"/>
                    <a:pt x="985" y="410"/>
                  </a:cubicBezTo>
                  <a:cubicBezTo>
                    <a:pt x="1080" y="402"/>
                    <a:pt x="1174" y="370"/>
                    <a:pt x="1189" y="285"/>
                  </a:cubicBezTo>
                  <a:cubicBezTo>
                    <a:pt x="1199" y="253"/>
                    <a:pt x="1135" y="191"/>
                    <a:pt x="1104" y="191"/>
                  </a:cubicBezTo>
                  <a:cubicBezTo>
                    <a:pt x="811" y="191"/>
                    <a:pt x="555"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2" name="Google Shape;292;p45"/>
            <p:cNvSpPr/>
            <p:nvPr/>
          </p:nvSpPr>
          <p:spPr>
            <a:xfrm>
              <a:off x="2616700" y="1077425"/>
              <a:ext cx="38625" cy="16400"/>
            </a:xfrm>
            <a:custGeom>
              <a:avLst/>
              <a:gdLst/>
              <a:ahLst/>
              <a:cxnLst/>
              <a:rect l="l" t="t" r="r" b="b"/>
              <a:pathLst>
                <a:path w="1545" h="656" extrusionOk="0">
                  <a:moveTo>
                    <a:pt x="709" y="0"/>
                  </a:moveTo>
                  <a:cubicBezTo>
                    <a:pt x="545" y="113"/>
                    <a:pt x="385" y="165"/>
                    <a:pt x="211" y="165"/>
                  </a:cubicBezTo>
                  <a:cubicBezTo>
                    <a:pt x="144" y="165"/>
                    <a:pt x="74" y="157"/>
                    <a:pt x="1" y="142"/>
                  </a:cubicBezTo>
                  <a:lnTo>
                    <a:pt x="1" y="142"/>
                  </a:lnTo>
                  <a:cubicBezTo>
                    <a:pt x="176" y="471"/>
                    <a:pt x="595" y="656"/>
                    <a:pt x="986" y="656"/>
                  </a:cubicBezTo>
                  <a:cubicBezTo>
                    <a:pt x="1193" y="656"/>
                    <a:pt x="1392" y="604"/>
                    <a:pt x="1544" y="495"/>
                  </a:cubicBezTo>
                  <a:cubicBezTo>
                    <a:pt x="1504" y="428"/>
                    <a:pt x="1421" y="410"/>
                    <a:pt x="1322" y="410"/>
                  </a:cubicBezTo>
                  <a:cubicBezTo>
                    <a:pt x="1208" y="410"/>
                    <a:pt x="1073" y="434"/>
                    <a:pt x="955" y="434"/>
                  </a:cubicBezTo>
                  <a:cubicBezTo>
                    <a:pt x="758" y="434"/>
                    <a:pt x="612" y="366"/>
                    <a:pt x="7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3" name="Google Shape;293;p45"/>
            <p:cNvSpPr/>
            <p:nvPr/>
          </p:nvSpPr>
          <p:spPr>
            <a:xfrm>
              <a:off x="2655100" y="822975"/>
              <a:ext cx="32675" cy="16125"/>
            </a:xfrm>
            <a:custGeom>
              <a:avLst/>
              <a:gdLst/>
              <a:ahLst/>
              <a:cxnLst/>
              <a:rect l="l" t="t" r="r" b="b"/>
              <a:pathLst>
                <a:path w="1307" h="645" extrusionOk="0">
                  <a:moveTo>
                    <a:pt x="816" y="0"/>
                  </a:moveTo>
                  <a:cubicBezTo>
                    <a:pt x="757" y="0"/>
                    <a:pt x="704" y="28"/>
                    <a:pt x="662" y="100"/>
                  </a:cubicBezTo>
                  <a:cubicBezTo>
                    <a:pt x="543" y="289"/>
                    <a:pt x="371" y="344"/>
                    <a:pt x="150" y="391"/>
                  </a:cubicBezTo>
                  <a:cubicBezTo>
                    <a:pt x="63" y="415"/>
                    <a:pt x="1" y="495"/>
                    <a:pt x="23" y="572"/>
                  </a:cubicBezTo>
                  <a:cubicBezTo>
                    <a:pt x="42" y="628"/>
                    <a:pt x="76" y="643"/>
                    <a:pt x="125" y="643"/>
                  </a:cubicBezTo>
                  <a:cubicBezTo>
                    <a:pt x="180" y="643"/>
                    <a:pt x="254" y="623"/>
                    <a:pt x="346" y="619"/>
                  </a:cubicBezTo>
                  <a:cubicBezTo>
                    <a:pt x="391" y="637"/>
                    <a:pt x="435" y="644"/>
                    <a:pt x="477" y="644"/>
                  </a:cubicBezTo>
                  <a:cubicBezTo>
                    <a:pt x="664" y="644"/>
                    <a:pt x="830" y="496"/>
                    <a:pt x="1023" y="400"/>
                  </a:cubicBezTo>
                  <a:cubicBezTo>
                    <a:pt x="1157" y="328"/>
                    <a:pt x="1306" y="289"/>
                    <a:pt x="1110" y="139"/>
                  </a:cubicBezTo>
                  <a:cubicBezTo>
                    <a:pt x="1018" y="72"/>
                    <a:pt x="910" y="0"/>
                    <a:pt x="8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4" name="Google Shape;294;p45"/>
            <p:cNvSpPr/>
            <p:nvPr/>
          </p:nvSpPr>
          <p:spPr>
            <a:xfrm>
              <a:off x="2601500" y="873725"/>
              <a:ext cx="25475" cy="18100"/>
            </a:xfrm>
            <a:custGeom>
              <a:avLst/>
              <a:gdLst/>
              <a:ahLst/>
              <a:cxnLst/>
              <a:rect l="l" t="t" r="r" b="b"/>
              <a:pathLst>
                <a:path w="1019" h="724" extrusionOk="0">
                  <a:moveTo>
                    <a:pt x="408" y="0"/>
                  </a:moveTo>
                  <a:cubicBezTo>
                    <a:pt x="0" y="0"/>
                    <a:pt x="384" y="363"/>
                    <a:pt x="208" y="486"/>
                  </a:cubicBezTo>
                  <a:cubicBezTo>
                    <a:pt x="129" y="543"/>
                    <a:pt x="49" y="638"/>
                    <a:pt x="200" y="700"/>
                  </a:cubicBezTo>
                  <a:cubicBezTo>
                    <a:pt x="241" y="716"/>
                    <a:pt x="283" y="724"/>
                    <a:pt x="326" y="724"/>
                  </a:cubicBezTo>
                  <a:cubicBezTo>
                    <a:pt x="407" y="724"/>
                    <a:pt x="489" y="696"/>
                    <a:pt x="561" y="645"/>
                  </a:cubicBezTo>
                  <a:cubicBezTo>
                    <a:pt x="673" y="558"/>
                    <a:pt x="641" y="417"/>
                    <a:pt x="798" y="354"/>
                  </a:cubicBezTo>
                  <a:cubicBezTo>
                    <a:pt x="909" y="307"/>
                    <a:pt x="1019" y="228"/>
                    <a:pt x="917" y="109"/>
                  </a:cubicBezTo>
                  <a:cubicBezTo>
                    <a:pt x="830" y="7"/>
                    <a:pt x="695" y="14"/>
                    <a:pt x="514" y="7"/>
                  </a:cubicBezTo>
                  <a:cubicBezTo>
                    <a:pt x="474" y="2"/>
                    <a:pt x="439" y="0"/>
                    <a:pt x="4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 name="Google Shape;295;p45"/>
            <p:cNvSpPr/>
            <p:nvPr/>
          </p:nvSpPr>
          <p:spPr>
            <a:xfrm>
              <a:off x="2659475" y="1334250"/>
              <a:ext cx="19850" cy="18875"/>
            </a:xfrm>
            <a:custGeom>
              <a:avLst/>
              <a:gdLst/>
              <a:ahLst/>
              <a:cxnLst/>
              <a:rect l="l" t="t" r="r" b="b"/>
              <a:pathLst>
                <a:path w="794" h="755" extrusionOk="0">
                  <a:moveTo>
                    <a:pt x="187" y="0"/>
                  </a:moveTo>
                  <a:lnTo>
                    <a:pt x="187" y="0"/>
                  </a:lnTo>
                  <a:cubicBezTo>
                    <a:pt x="139" y="197"/>
                    <a:pt x="219" y="411"/>
                    <a:pt x="30" y="567"/>
                  </a:cubicBezTo>
                  <a:cubicBezTo>
                    <a:pt x="1" y="596"/>
                    <a:pt x="102" y="754"/>
                    <a:pt x="191" y="754"/>
                  </a:cubicBezTo>
                  <a:cubicBezTo>
                    <a:pt x="201" y="754"/>
                    <a:pt x="210" y="752"/>
                    <a:pt x="219" y="749"/>
                  </a:cubicBezTo>
                  <a:cubicBezTo>
                    <a:pt x="423" y="669"/>
                    <a:pt x="738" y="552"/>
                    <a:pt x="763" y="418"/>
                  </a:cubicBezTo>
                  <a:cubicBezTo>
                    <a:pt x="793" y="214"/>
                    <a:pt x="415" y="157"/>
                    <a:pt x="1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45"/>
            <p:cNvSpPr/>
            <p:nvPr/>
          </p:nvSpPr>
          <p:spPr>
            <a:xfrm>
              <a:off x="4938425" y="1443500"/>
              <a:ext cx="15175" cy="16325"/>
            </a:xfrm>
            <a:custGeom>
              <a:avLst/>
              <a:gdLst/>
              <a:ahLst/>
              <a:cxnLst/>
              <a:rect l="l" t="t" r="r" b="b"/>
              <a:pathLst>
                <a:path w="607" h="653" extrusionOk="0">
                  <a:moveTo>
                    <a:pt x="607" y="1"/>
                  </a:moveTo>
                  <a:lnTo>
                    <a:pt x="607" y="1"/>
                  </a:lnTo>
                  <a:cubicBezTo>
                    <a:pt x="25" y="110"/>
                    <a:pt x="0" y="237"/>
                    <a:pt x="490" y="653"/>
                  </a:cubicBezTo>
                  <a:cubicBezTo>
                    <a:pt x="363" y="426"/>
                    <a:pt x="520" y="220"/>
                    <a:pt x="6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 name="Google Shape;297;p45"/>
            <p:cNvSpPr/>
            <p:nvPr/>
          </p:nvSpPr>
          <p:spPr>
            <a:xfrm>
              <a:off x="4769975" y="915825"/>
              <a:ext cx="15750" cy="9300"/>
            </a:xfrm>
            <a:custGeom>
              <a:avLst/>
              <a:gdLst/>
              <a:ahLst/>
              <a:cxnLst/>
              <a:rect l="l" t="t" r="r" b="b"/>
              <a:pathLst>
                <a:path w="630" h="372" extrusionOk="0">
                  <a:moveTo>
                    <a:pt x="267" y="15"/>
                  </a:moveTo>
                  <a:cubicBezTo>
                    <a:pt x="165" y="23"/>
                    <a:pt x="0" y="0"/>
                    <a:pt x="8" y="118"/>
                  </a:cubicBezTo>
                  <a:cubicBezTo>
                    <a:pt x="15" y="284"/>
                    <a:pt x="189" y="354"/>
                    <a:pt x="393" y="371"/>
                  </a:cubicBezTo>
                  <a:cubicBezTo>
                    <a:pt x="402" y="371"/>
                    <a:pt x="411" y="372"/>
                    <a:pt x="420" y="372"/>
                  </a:cubicBezTo>
                  <a:cubicBezTo>
                    <a:pt x="525" y="372"/>
                    <a:pt x="607" y="329"/>
                    <a:pt x="629" y="220"/>
                  </a:cubicBezTo>
                  <a:cubicBezTo>
                    <a:pt x="590" y="78"/>
                    <a:pt x="456" y="15"/>
                    <a:pt x="267" y="1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 name="Google Shape;298;p45"/>
            <p:cNvSpPr/>
            <p:nvPr/>
          </p:nvSpPr>
          <p:spPr>
            <a:xfrm>
              <a:off x="2626575" y="1344175"/>
              <a:ext cx="17125" cy="11525"/>
            </a:xfrm>
            <a:custGeom>
              <a:avLst/>
              <a:gdLst/>
              <a:ahLst/>
              <a:cxnLst/>
              <a:rect l="l" t="t" r="r" b="b"/>
              <a:pathLst>
                <a:path w="685" h="461" extrusionOk="0">
                  <a:moveTo>
                    <a:pt x="492" y="1"/>
                  </a:moveTo>
                  <a:cubicBezTo>
                    <a:pt x="451" y="1"/>
                    <a:pt x="401" y="14"/>
                    <a:pt x="339" y="44"/>
                  </a:cubicBezTo>
                  <a:cubicBezTo>
                    <a:pt x="197" y="116"/>
                    <a:pt x="0" y="289"/>
                    <a:pt x="85" y="391"/>
                  </a:cubicBezTo>
                  <a:cubicBezTo>
                    <a:pt x="130" y="441"/>
                    <a:pt x="174" y="460"/>
                    <a:pt x="219" y="460"/>
                  </a:cubicBezTo>
                  <a:cubicBezTo>
                    <a:pt x="327" y="460"/>
                    <a:pt x="437" y="349"/>
                    <a:pt x="543" y="305"/>
                  </a:cubicBezTo>
                  <a:cubicBezTo>
                    <a:pt x="590" y="289"/>
                    <a:pt x="637" y="257"/>
                    <a:pt x="684" y="242"/>
                  </a:cubicBezTo>
                  <a:cubicBezTo>
                    <a:pt x="654" y="127"/>
                    <a:pt x="620" y="1"/>
                    <a:pt x="4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 name="Google Shape;299;p45"/>
            <p:cNvSpPr/>
            <p:nvPr/>
          </p:nvSpPr>
          <p:spPr>
            <a:xfrm>
              <a:off x="4629825" y="1044300"/>
              <a:ext cx="14125" cy="9725"/>
            </a:xfrm>
            <a:custGeom>
              <a:avLst/>
              <a:gdLst/>
              <a:ahLst/>
              <a:cxnLst/>
              <a:rect l="l" t="t" r="r" b="b"/>
              <a:pathLst>
                <a:path w="565" h="389" extrusionOk="0">
                  <a:moveTo>
                    <a:pt x="438" y="1"/>
                  </a:moveTo>
                  <a:cubicBezTo>
                    <a:pt x="411" y="1"/>
                    <a:pt x="380" y="6"/>
                    <a:pt x="346" y="18"/>
                  </a:cubicBezTo>
                  <a:cubicBezTo>
                    <a:pt x="212" y="57"/>
                    <a:pt x="15" y="73"/>
                    <a:pt x="8" y="214"/>
                  </a:cubicBezTo>
                  <a:cubicBezTo>
                    <a:pt x="0" y="319"/>
                    <a:pt x="99" y="389"/>
                    <a:pt x="252" y="389"/>
                  </a:cubicBezTo>
                  <a:cubicBezTo>
                    <a:pt x="260" y="389"/>
                    <a:pt x="268" y="389"/>
                    <a:pt x="276" y="388"/>
                  </a:cubicBezTo>
                  <a:cubicBezTo>
                    <a:pt x="282" y="388"/>
                    <a:pt x="287" y="388"/>
                    <a:pt x="292" y="388"/>
                  </a:cubicBezTo>
                  <a:cubicBezTo>
                    <a:pt x="495" y="388"/>
                    <a:pt x="496" y="251"/>
                    <a:pt x="535" y="144"/>
                  </a:cubicBezTo>
                  <a:cubicBezTo>
                    <a:pt x="565" y="54"/>
                    <a:pt x="522" y="1"/>
                    <a:pt x="4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45"/>
            <p:cNvSpPr/>
            <p:nvPr/>
          </p:nvSpPr>
          <p:spPr>
            <a:xfrm>
              <a:off x="2667300" y="932100"/>
              <a:ext cx="14575" cy="8600"/>
            </a:xfrm>
            <a:custGeom>
              <a:avLst/>
              <a:gdLst/>
              <a:ahLst/>
              <a:cxnLst/>
              <a:rect l="l" t="t" r="r" b="b"/>
              <a:pathLst>
                <a:path w="583" h="344" extrusionOk="0">
                  <a:moveTo>
                    <a:pt x="229" y="1"/>
                  </a:moveTo>
                  <a:cubicBezTo>
                    <a:pt x="97" y="1"/>
                    <a:pt x="0" y="75"/>
                    <a:pt x="0" y="192"/>
                  </a:cubicBezTo>
                  <a:cubicBezTo>
                    <a:pt x="9" y="321"/>
                    <a:pt x="97" y="344"/>
                    <a:pt x="200" y="344"/>
                  </a:cubicBezTo>
                  <a:cubicBezTo>
                    <a:pt x="256" y="344"/>
                    <a:pt x="316" y="337"/>
                    <a:pt x="370" y="337"/>
                  </a:cubicBezTo>
                  <a:cubicBezTo>
                    <a:pt x="392" y="337"/>
                    <a:pt x="413" y="338"/>
                    <a:pt x="433" y="341"/>
                  </a:cubicBezTo>
                  <a:cubicBezTo>
                    <a:pt x="535" y="200"/>
                    <a:pt x="582" y="58"/>
                    <a:pt x="316" y="11"/>
                  </a:cubicBezTo>
                  <a:cubicBezTo>
                    <a:pt x="286" y="4"/>
                    <a:pt x="256" y="1"/>
                    <a:pt x="2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 name="Google Shape;301;p45"/>
            <p:cNvSpPr/>
            <p:nvPr/>
          </p:nvSpPr>
          <p:spPr>
            <a:xfrm>
              <a:off x="2678100" y="940625"/>
              <a:ext cx="25" cy="25"/>
            </a:xfrm>
            <a:custGeom>
              <a:avLst/>
              <a:gdLst/>
              <a:ahLst/>
              <a:cxnLst/>
              <a:rect l="l" t="t" r="r" b="b"/>
              <a:pathLst>
                <a:path w="1" h="1" extrusionOk="0">
                  <a:moveTo>
                    <a:pt x="1" y="0"/>
                  </a:move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 name="Google Shape;302;p45"/>
            <p:cNvSpPr/>
            <p:nvPr/>
          </p:nvSpPr>
          <p:spPr>
            <a:xfrm>
              <a:off x="2639950" y="1367125"/>
              <a:ext cx="15925" cy="11825"/>
            </a:xfrm>
            <a:custGeom>
              <a:avLst/>
              <a:gdLst/>
              <a:ahLst/>
              <a:cxnLst/>
              <a:rect l="l" t="t" r="r" b="b"/>
              <a:pathLst>
                <a:path w="637" h="473" extrusionOk="0">
                  <a:moveTo>
                    <a:pt x="371" y="1"/>
                  </a:moveTo>
                  <a:lnTo>
                    <a:pt x="371" y="1"/>
                  </a:lnTo>
                  <a:cubicBezTo>
                    <a:pt x="149" y="95"/>
                    <a:pt x="0" y="205"/>
                    <a:pt x="117" y="386"/>
                  </a:cubicBezTo>
                  <a:cubicBezTo>
                    <a:pt x="146" y="438"/>
                    <a:pt x="218" y="473"/>
                    <a:pt x="288" y="473"/>
                  </a:cubicBezTo>
                  <a:cubicBezTo>
                    <a:pt x="314" y="473"/>
                    <a:pt x="340" y="468"/>
                    <a:pt x="363" y="458"/>
                  </a:cubicBezTo>
                  <a:cubicBezTo>
                    <a:pt x="637" y="316"/>
                    <a:pt x="354" y="157"/>
                    <a:pt x="3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 name="Google Shape;303;p45"/>
            <p:cNvSpPr/>
            <p:nvPr/>
          </p:nvSpPr>
          <p:spPr>
            <a:xfrm>
              <a:off x="2707450" y="1624775"/>
              <a:ext cx="11025" cy="9875"/>
            </a:xfrm>
            <a:custGeom>
              <a:avLst/>
              <a:gdLst/>
              <a:ahLst/>
              <a:cxnLst/>
              <a:rect l="l" t="t" r="r" b="b"/>
              <a:pathLst>
                <a:path w="441" h="395" extrusionOk="0">
                  <a:moveTo>
                    <a:pt x="325" y="0"/>
                  </a:moveTo>
                  <a:cubicBezTo>
                    <a:pt x="309" y="0"/>
                    <a:pt x="290" y="3"/>
                    <a:pt x="269" y="7"/>
                  </a:cubicBezTo>
                  <a:cubicBezTo>
                    <a:pt x="119" y="40"/>
                    <a:pt x="8" y="126"/>
                    <a:pt x="0" y="261"/>
                  </a:cubicBezTo>
                  <a:cubicBezTo>
                    <a:pt x="0" y="363"/>
                    <a:pt x="84" y="395"/>
                    <a:pt x="190" y="395"/>
                  </a:cubicBezTo>
                  <a:cubicBezTo>
                    <a:pt x="205" y="395"/>
                    <a:pt x="221" y="394"/>
                    <a:pt x="236" y="393"/>
                  </a:cubicBezTo>
                  <a:cubicBezTo>
                    <a:pt x="410" y="385"/>
                    <a:pt x="441" y="291"/>
                    <a:pt x="441" y="149"/>
                  </a:cubicBezTo>
                  <a:cubicBezTo>
                    <a:pt x="407" y="114"/>
                    <a:pt x="440" y="0"/>
                    <a:pt x="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 name="Google Shape;304;p45"/>
            <p:cNvSpPr/>
            <p:nvPr/>
          </p:nvSpPr>
          <p:spPr>
            <a:xfrm>
              <a:off x="2688350" y="1347400"/>
              <a:ext cx="12225" cy="8750"/>
            </a:xfrm>
            <a:custGeom>
              <a:avLst/>
              <a:gdLst/>
              <a:ahLst/>
              <a:cxnLst/>
              <a:rect l="l" t="t" r="r" b="b"/>
              <a:pathLst>
                <a:path w="489" h="350" extrusionOk="0">
                  <a:moveTo>
                    <a:pt x="327" y="0"/>
                  </a:moveTo>
                  <a:cubicBezTo>
                    <a:pt x="321" y="0"/>
                    <a:pt x="314" y="1"/>
                    <a:pt x="307" y="2"/>
                  </a:cubicBezTo>
                  <a:cubicBezTo>
                    <a:pt x="182" y="26"/>
                    <a:pt x="1" y="81"/>
                    <a:pt x="1" y="215"/>
                  </a:cubicBezTo>
                  <a:cubicBezTo>
                    <a:pt x="8" y="310"/>
                    <a:pt x="158" y="325"/>
                    <a:pt x="260" y="349"/>
                  </a:cubicBezTo>
                  <a:cubicBezTo>
                    <a:pt x="394" y="340"/>
                    <a:pt x="488" y="293"/>
                    <a:pt x="473" y="191"/>
                  </a:cubicBezTo>
                  <a:cubicBezTo>
                    <a:pt x="473" y="117"/>
                    <a:pt x="438" y="0"/>
                    <a:pt x="3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 name="Google Shape;305;p45"/>
            <p:cNvSpPr/>
            <p:nvPr/>
          </p:nvSpPr>
          <p:spPr>
            <a:xfrm>
              <a:off x="3106800" y="754150"/>
              <a:ext cx="10450" cy="7775"/>
            </a:xfrm>
            <a:custGeom>
              <a:avLst/>
              <a:gdLst/>
              <a:ahLst/>
              <a:cxnLst/>
              <a:rect l="l" t="t" r="r" b="b"/>
              <a:pathLst>
                <a:path w="418" h="311" extrusionOk="0">
                  <a:moveTo>
                    <a:pt x="166" y="1"/>
                  </a:moveTo>
                  <a:cubicBezTo>
                    <a:pt x="76" y="1"/>
                    <a:pt x="16" y="45"/>
                    <a:pt x="8" y="113"/>
                  </a:cubicBezTo>
                  <a:cubicBezTo>
                    <a:pt x="0" y="226"/>
                    <a:pt x="72" y="310"/>
                    <a:pt x="213" y="310"/>
                  </a:cubicBezTo>
                  <a:cubicBezTo>
                    <a:pt x="221" y="310"/>
                    <a:pt x="228" y="310"/>
                    <a:pt x="236" y="310"/>
                  </a:cubicBezTo>
                  <a:cubicBezTo>
                    <a:pt x="338" y="310"/>
                    <a:pt x="403" y="255"/>
                    <a:pt x="418" y="160"/>
                  </a:cubicBezTo>
                  <a:cubicBezTo>
                    <a:pt x="410" y="66"/>
                    <a:pt x="323" y="19"/>
                    <a:pt x="206" y="3"/>
                  </a:cubicBezTo>
                  <a:cubicBezTo>
                    <a:pt x="192" y="2"/>
                    <a:pt x="179" y="1"/>
                    <a:pt x="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 name="Google Shape;306;p45"/>
            <p:cNvSpPr/>
            <p:nvPr/>
          </p:nvSpPr>
          <p:spPr>
            <a:xfrm>
              <a:off x="3779725" y="729625"/>
              <a:ext cx="10650" cy="6225"/>
            </a:xfrm>
            <a:custGeom>
              <a:avLst/>
              <a:gdLst/>
              <a:ahLst/>
              <a:cxnLst/>
              <a:rect l="l" t="t" r="r" b="b"/>
              <a:pathLst>
                <a:path w="426" h="249" extrusionOk="0">
                  <a:moveTo>
                    <a:pt x="190" y="0"/>
                  </a:moveTo>
                  <a:cubicBezTo>
                    <a:pt x="135" y="0"/>
                    <a:pt x="40" y="8"/>
                    <a:pt x="25" y="102"/>
                  </a:cubicBezTo>
                  <a:cubicBezTo>
                    <a:pt x="1" y="197"/>
                    <a:pt x="80" y="236"/>
                    <a:pt x="182" y="244"/>
                  </a:cubicBezTo>
                  <a:cubicBezTo>
                    <a:pt x="204" y="247"/>
                    <a:pt x="226" y="249"/>
                    <a:pt x="247" y="249"/>
                  </a:cubicBezTo>
                  <a:cubicBezTo>
                    <a:pt x="340" y="249"/>
                    <a:pt x="420" y="216"/>
                    <a:pt x="426" y="127"/>
                  </a:cubicBezTo>
                  <a:cubicBezTo>
                    <a:pt x="426" y="40"/>
                    <a:pt x="347" y="0"/>
                    <a:pt x="1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 name="Google Shape;307;p45"/>
            <p:cNvSpPr/>
            <p:nvPr/>
          </p:nvSpPr>
          <p:spPr>
            <a:xfrm>
              <a:off x="2709625" y="1446025"/>
              <a:ext cx="9850" cy="6200"/>
            </a:xfrm>
            <a:custGeom>
              <a:avLst/>
              <a:gdLst/>
              <a:ahLst/>
              <a:cxnLst/>
              <a:rect l="l" t="t" r="r" b="b"/>
              <a:pathLst>
                <a:path w="394" h="248" extrusionOk="0">
                  <a:moveTo>
                    <a:pt x="195" y="1"/>
                  </a:moveTo>
                  <a:cubicBezTo>
                    <a:pt x="185" y="1"/>
                    <a:pt x="175" y="1"/>
                    <a:pt x="165" y="2"/>
                  </a:cubicBezTo>
                  <a:cubicBezTo>
                    <a:pt x="55" y="17"/>
                    <a:pt x="0" y="72"/>
                    <a:pt x="32" y="166"/>
                  </a:cubicBezTo>
                  <a:cubicBezTo>
                    <a:pt x="59" y="223"/>
                    <a:pt x="112" y="247"/>
                    <a:pt x="182" y="247"/>
                  </a:cubicBezTo>
                  <a:cubicBezTo>
                    <a:pt x="191" y="247"/>
                    <a:pt x="201" y="247"/>
                    <a:pt x="212" y="246"/>
                  </a:cubicBezTo>
                  <a:cubicBezTo>
                    <a:pt x="316" y="231"/>
                    <a:pt x="386" y="198"/>
                    <a:pt x="393" y="104"/>
                  </a:cubicBezTo>
                  <a:cubicBezTo>
                    <a:pt x="357" y="32"/>
                    <a:pt x="285"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 name="Google Shape;308;p45"/>
            <p:cNvSpPr/>
            <p:nvPr/>
          </p:nvSpPr>
          <p:spPr>
            <a:xfrm>
              <a:off x="2706875" y="1456475"/>
              <a:ext cx="27200" cy="11125"/>
            </a:xfrm>
            <a:custGeom>
              <a:avLst/>
              <a:gdLst/>
              <a:ahLst/>
              <a:cxnLst/>
              <a:rect l="l" t="t" r="r" b="b"/>
              <a:pathLst>
                <a:path w="1088" h="445" extrusionOk="0">
                  <a:moveTo>
                    <a:pt x="738" y="1"/>
                  </a:moveTo>
                  <a:cubicBezTo>
                    <a:pt x="639" y="1"/>
                    <a:pt x="536" y="37"/>
                    <a:pt x="448" y="104"/>
                  </a:cubicBezTo>
                  <a:cubicBezTo>
                    <a:pt x="275" y="119"/>
                    <a:pt x="1" y="96"/>
                    <a:pt x="71" y="308"/>
                  </a:cubicBezTo>
                  <a:cubicBezTo>
                    <a:pt x="87" y="356"/>
                    <a:pt x="122" y="373"/>
                    <a:pt x="166" y="373"/>
                  </a:cubicBezTo>
                  <a:cubicBezTo>
                    <a:pt x="250" y="373"/>
                    <a:pt x="368" y="312"/>
                    <a:pt x="456" y="292"/>
                  </a:cubicBezTo>
                  <a:cubicBezTo>
                    <a:pt x="523" y="365"/>
                    <a:pt x="595" y="445"/>
                    <a:pt x="685" y="445"/>
                  </a:cubicBezTo>
                  <a:cubicBezTo>
                    <a:pt x="732" y="445"/>
                    <a:pt x="783" y="424"/>
                    <a:pt x="841" y="370"/>
                  </a:cubicBezTo>
                  <a:cubicBezTo>
                    <a:pt x="928" y="285"/>
                    <a:pt x="1087" y="166"/>
                    <a:pt x="953" y="71"/>
                  </a:cubicBezTo>
                  <a:cubicBezTo>
                    <a:pt x="890" y="23"/>
                    <a:pt x="816" y="1"/>
                    <a:pt x="7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 name="Google Shape;309;p45"/>
            <p:cNvSpPr/>
            <p:nvPr/>
          </p:nvSpPr>
          <p:spPr>
            <a:xfrm>
              <a:off x="2643675" y="1350225"/>
              <a:ext cx="6725" cy="5300"/>
            </a:xfrm>
            <a:custGeom>
              <a:avLst/>
              <a:gdLst/>
              <a:ahLst/>
              <a:cxnLst/>
              <a:rect l="l" t="t" r="r" b="b"/>
              <a:pathLst>
                <a:path w="269" h="212" extrusionOk="0">
                  <a:moveTo>
                    <a:pt x="0" y="0"/>
                  </a:moveTo>
                  <a:cubicBezTo>
                    <a:pt x="8" y="85"/>
                    <a:pt x="25" y="172"/>
                    <a:pt x="150" y="212"/>
                  </a:cubicBezTo>
                  <a:cubicBezTo>
                    <a:pt x="182" y="212"/>
                    <a:pt x="229" y="165"/>
                    <a:pt x="269" y="142"/>
                  </a:cubicBezTo>
                  <a:cubicBezTo>
                    <a:pt x="182" y="95"/>
                    <a:pt x="87" y="4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 name="Google Shape;310;p45"/>
            <p:cNvSpPr/>
            <p:nvPr/>
          </p:nvSpPr>
          <p:spPr>
            <a:xfrm>
              <a:off x="3330975" y="1730675"/>
              <a:ext cx="25" cy="25"/>
            </a:xfrm>
            <a:custGeom>
              <a:avLst/>
              <a:gdLst/>
              <a:ahLst/>
              <a:cxnLst/>
              <a:rect l="l" t="t" r="r" b="b"/>
              <a:pathLst>
                <a:path w="1" h="1" extrusionOk="0">
                  <a:moveTo>
                    <a:pt x="1" y="0"/>
                  </a:moveTo>
                  <a:lnTo>
                    <a:pt x="1" y="0"/>
                  </a:lnTo>
                  <a:lnTo>
                    <a:pt x="1" y="0"/>
                  </a:lnTo>
                  <a:lnTo>
                    <a:pt x="1" y="0"/>
                  </a:lnTo>
                  <a:lnTo>
                    <a:pt x="1" y="0"/>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 name="Google Shape;311;p45"/>
            <p:cNvSpPr/>
            <p:nvPr/>
          </p:nvSpPr>
          <p:spPr>
            <a:xfrm>
              <a:off x="2764750" y="1624750"/>
              <a:ext cx="11025" cy="10100"/>
            </a:xfrm>
            <a:custGeom>
              <a:avLst/>
              <a:gdLst/>
              <a:ahLst/>
              <a:cxnLst/>
              <a:rect l="l" t="t" r="r" b="b"/>
              <a:pathLst>
                <a:path w="441" h="404" extrusionOk="0">
                  <a:moveTo>
                    <a:pt x="259" y="1"/>
                  </a:moveTo>
                  <a:cubicBezTo>
                    <a:pt x="165" y="127"/>
                    <a:pt x="95" y="197"/>
                    <a:pt x="55" y="277"/>
                  </a:cubicBezTo>
                  <a:cubicBezTo>
                    <a:pt x="0" y="394"/>
                    <a:pt x="117" y="394"/>
                    <a:pt x="212" y="403"/>
                  </a:cubicBezTo>
                  <a:cubicBezTo>
                    <a:pt x="338" y="403"/>
                    <a:pt x="440" y="364"/>
                    <a:pt x="425" y="245"/>
                  </a:cubicBezTo>
                  <a:cubicBezTo>
                    <a:pt x="416" y="197"/>
                    <a:pt x="361" y="150"/>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 name="Google Shape;312;p45"/>
            <p:cNvSpPr/>
            <p:nvPr/>
          </p:nvSpPr>
          <p:spPr>
            <a:xfrm>
              <a:off x="3842700" y="1690525"/>
              <a:ext cx="25" cy="25"/>
            </a:xfrm>
            <a:custGeom>
              <a:avLst/>
              <a:gdLst/>
              <a:ahLst/>
              <a:cxnLst/>
              <a:rect l="l" t="t" r="r" b="b"/>
              <a:pathLst>
                <a:path w="1" h="1" extrusionOk="0">
                  <a:moveTo>
                    <a:pt x="0" y="0"/>
                  </a:move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 name="Google Shape;313;p45"/>
            <p:cNvSpPr/>
            <p:nvPr/>
          </p:nvSpPr>
          <p:spPr>
            <a:xfrm>
              <a:off x="3842700" y="1690525"/>
              <a:ext cx="25" cy="25"/>
            </a:xfrm>
            <a:custGeom>
              <a:avLst/>
              <a:gdLst/>
              <a:ahLst/>
              <a:cxnLst/>
              <a:rect l="l" t="t" r="r" b="b"/>
              <a:pathLst>
                <a:path w="1" h="1" extrusionOk="0">
                  <a:moveTo>
                    <a:pt x="0" y="0"/>
                  </a:move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14" name="Google Shape;314;p45"/>
          <p:cNvSpPr txBox="1">
            <a:spLocks noGrp="1"/>
          </p:cNvSpPr>
          <p:nvPr>
            <p:ph type="title"/>
          </p:nvPr>
        </p:nvSpPr>
        <p:spPr>
          <a:xfrm>
            <a:off x="7090733" y="2053933"/>
            <a:ext cx="3537600" cy="2710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9600"/>
              <a:buFont typeface="Alice"/>
              <a:buNone/>
              <a:defRPr sz="4000">
                <a:latin typeface="Alice"/>
                <a:ea typeface="Alice"/>
                <a:cs typeface="Alice"/>
                <a:sym typeface="Alice"/>
              </a:defRPr>
            </a:lvl1pPr>
            <a:lvl2pPr lvl="1" rtl="0">
              <a:spcBef>
                <a:spcPts val="0"/>
              </a:spcBef>
              <a:spcAft>
                <a:spcPts val="0"/>
              </a:spcAft>
              <a:buSzPts val="9600"/>
              <a:buFont typeface="Alice"/>
              <a:buNone/>
              <a:defRPr sz="12800">
                <a:latin typeface="Alice"/>
                <a:ea typeface="Alice"/>
                <a:cs typeface="Alice"/>
                <a:sym typeface="Alice"/>
              </a:defRPr>
            </a:lvl2pPr>
            <a:lvl3pPr lvl="2" rtl="0">
              <a:spcBef>
                <a:spcPts val="0"/>
              </a:spcBef>
              <a:spcAft>
                <a:spcPts val="0"/>
              </a:spcAft>
              <a:buSzPts val="9600"/>
              <a:buFont typeface="Alice"/>
              <a:buNone/>
              <a:defRPr sz="12800">
                <a:latin typeface="Alice"/>
                <a:ea typeface="Alice"/>
                <a:cs typeface="Alice"/>
                <a:sym typeface="Alice"/>
              </a:defRPr>
            </a:lvl3pPr>
            <a:lvl4pPr lvl="3" rtl="0">
              <a:spcBef>
                <a:spcPts val="0"/>
              </a:spcBef>
              <a:spcAft>
                <a:spcPts val="0"/>
              </a:spcAft>
              <a:buSzPts val="9600"/>
              <a:buFont typeface="Alice"/>
              <a:buNone/>
              <a:defRPr sz="12800">
                <a:latin typeface="Alice"/>
                <a:ea typeface="Alice"/>
                <a:cs typeface="Alice"/>
                <a:sym typeface="Alice"/>
              </a:defRPr>
            </a:lvl4pPr>
            <a:lvl5pPr lvl="4" rtl="0">
              <a:spcBef>
                <a:spcPts val="0"/>
              </a:spcBef>
              <a:spcAft>
                <a:spcPts val="0"/>
              </a:spcAft>
              <a:buSzPts val="9600"/>
              <a:buFont typeface="Alice"/>
              <a:buNone/>
              <a:defRPr sz="12800">
                <a:latin typeface="Alice"/>
                <a:ea typeface="Alice"/>
                <a:cs typeface="Alice"/>
                <a:sym typeface="Alice"/>
              </a:defRPr>
            </a:lvl5pPr>
            <a:lvl6pPr lvl="5" rtl="0">
              <a:spcBef>
                <a:spcPts val="0"/>
              </a:spcBef>
              <a:spcAft>
                <a:spcPts val="0"/>
              </a:spcAft>
              <a:buSzPts val="9600"/>
              <a:buFont typeface="Alice"/>
              <a:buNone/>
              <a:defRPr sz="12800">
                <a:latin typeface="Alice"/>
                <a:ea typeface="Alice"/>
                <a:cs typeface="Alice"/>
                <a:sym typeface="Alice"/>
              </a:defRPr>
            </a:lvl6pPr>
            <a:lvl7pPr lvl="6" rtl="0">
              <a:spcBef>
                <a:spcPts val="0"/>
              </a:spcBef>
              <a:spcAft>
                <a:spcPts val="0"/>
              </a:spcAft>
              <a:buSzPts val="9600"/>
              <a:buFont typeface="Alice"/>
              <a:buNone/>
              <a:defRPr sz="12800">
                <a:latin typeface="Alice"/>
                <a:ea typeface="Alice"/>
                <a:cs typeface="Alice"/>
                <a:sym typeface="Alice"/>
              </a:defRPr>
            </a:lvl7pPr>
            <a:lvl8pPr lvl="7" rtl="0">
              <a:spcBef>
                <a:spcPts val="0"/>
              </a:spcBef>
              <a:spcAft>
                <a:spcPts val="0"/>
              </a:spcAft>
              <a:buSzPts val="9600"/>
              <a:buFont typeface="Alice"/>
              <a:buNone/>
              <a:defRPr sz="12800">
                <a:latin typeface="Alice"/>
                <a:ea typeface="Alice"/>
                <a:cs typeface="Alice"/>
                <a:sym typeface="Alice"/>
              </a:defRPr>
            </a:lvl8pPr>
            <a:lvl9pPr lvl="8" rtl="0">
              <a:spcBef>
                <a:spcPts val="0"/>
              </a:spcBef>
              <a:spcAft>
                <a:spcPts val="0"/>
              </a:spcAft>
              <a:buSzPts val="9600"/>
              <a:buFont typeface="Alice"/>
              <a:buNone/>
              <a:defRPr sz="12800">
                <a:latin typeface="Alice"/>
                <a:ea typeface="Alice"/>
                <a:cs typeface="Alice"/>
                <a:sym typeface="Alice"/>
              </a:defRPr>
            </a:lvl9pPr>
          </a:lstStyle>
          <a:p>
            <a:r>
              <a:rPr lang="en-US"/>
              <a:t>Click to edit Master title style</a:t>
            </a:r>
            <a:endParaRPr/>
          </a:p>
        </p:txBody>
      </p:sp>
    </p:spTree>
    <p:extLst>
      <p:ext uri="{BB962C8B-B14F-4D97-AF65-F5344CB8AC3E}">
        <p14:creationId xmlns:p14="http://schemas.microsoft.com/office/powerpoint/2010/main" val="368692286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315"/>
        <p:cNvGrpSpPr/>
        <p:nvPr/>
      </p:nvGrpSpPr>
      <p:grpSpPr>
        <a:xfrm>
          <a:off x="0" y="0"/>
          <a:ext cx="0" cy="0"/>
          <a:chOff x="0" y="0"/>
          <a:chExt cx="0" cy="0"/>
        </a:xfrm>
      </p:grpSpPr>
      <p:pic>
        <p:nvPicPr>
          <p:cNvPr id="316" name="Google Shape;316;p46"/>
          <p:cNvPicPr preferRelativeResize="0"/>
          <p:nvPr/>
        </p:nvPicPr>
        <p:blipFill rotWithShape="1">
          <a:blip r:embed="rId2">
            <a:alphaModFix/>
          </a:blip>
          <a:srcRect t="59" b="59"/>
          <a:stretch/>
        </p:blipFill>
        <p:spPr>
          <a:xfrm rot="10800000">
            <a:off x="-50568" y="-21267"/>
            <a:ext cx="12293135" cy="6900533"/>
          </a:xfrm>
          <a:prstGeom prst="rect">
            <a:avLst/>
          </a:prstGeom>
          <a:noFill/>
          <a:ln>
            <a:noFill/>
          </a:ln>
        </p:spPr>
      </p:pic>
      <p:sp>
        <p:nvSpPr>
          <p:cNvPr id="317" name="Google Shape;317;p46"/>
          <p:cNvSpPr txBox="1">
            <a:spLocks noGrp="1"/>
          </p:cNvSpPr>
          <p:nvPr>
            <p:ph type="title" hasCustomPrompt="1"/>
          </p:nvPr>
        </p:nvSpPr>
        <p:spPr>
          <a:xfrm>
            <a:off x="2206433" y="1055775"/>
            <a:ext cx="7779200" cy="1576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200"/>
              <a:buNone/>
              <a:defRPr sz="10666"/>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318" name="Google Shape;318;p46"/>
          <p:cNvSpPr txBox="1">
            <a:spLocks noGrp="1"/>
          </p:cNvSpPr>
          <p:nvPr>
            <p:ph type="subTitle" idx="1"/>
          </p:nvPr>
        </p:nvSpPr>
        <p:spPr>
          <a:xfrm>
            <a:off x="2206367" y="2809933"/>
            <a:ext cx="7779200" cy="593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19" name="Google Shape;319;p46"/>
          <p:cNvSpPr txBox="1">
            <a:spLocks noGrp="1"/>
          </p:cNvSpPr>
          <p:nvPr>
            <p:ph type="title" idx="2" hasCustomPrompt="1"/>
          </p:nvPr>
        </p:nvSpPr>
        <p:spPr>
          <a:xfrm>
            <a:off x="2206433" y="3225860"/>
            <a:ext cx="7779200" cy="1576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200"/>
              <a:buNone/>
              <a:defRPr sz="10666"/>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320" name="Google Shape;320;p46"/>
          <p:cNvSpPr txBox="1">
            <a:spLocks noGrp="1"/>
          </p:cNvSpPr>
          <p:nvPr>
            <p:ph type="subTitle" idx="3"/>
          </p:nvPr>
        </p:nvSpPr>
        <p:spPr>
          <a:xfrm>
            <a:off x="2206367" y="4980039"/>
            <a:ext cx="7779200" cy="593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353578500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321"/>
        <p:cNvGrpSpPr/>
        <p:nvPr/>
      </p:nvGrpSpPr>
      <p:grpSpPr>
        <a:xfrm>
          <a:off x="0" y="0"/>
          <a:ext cx="0" cy="0"/>
          <a:chOff x="0" y="0"/>
          <a:chExt cx="0" cy="0"/>
        </a:xfrm>
      </p:grpSpPr>
      <p:pic>
        <p:nvPicPr>
          <p:cNvPr id="322" name="Google Shape;322;p47"/>
          <p:cNvPicPr preferRelativeResize="0"/>
          <p:nvPr/>
        </p:nvPicPr>
        <p:blipFill rotWithShape="1">
          <a:blip r:embed="rId2">
            <a:alphaModFix/>
          </a:blip>
          <a:srcRect/>
          <a:stretch/>
        </p:blipFill>
        <p:spPr>
          <a:xfrm flipH="1">
            <a:off x="-39166" y="-21267"/>
            <a:ext cx="12270335" cy="6900533"/>
          </a:xfrm>
          <a:prstGeom prst="rect">
            <a:avLst/>
          </a:prstGeom>
          <a:noFill/>
          <a:ln>
            <a:noFill/>
          </a:ln>
        </p:spPr>
      </p:pic>
      <p:sp>
        <p:nvSpPr>
          <p:cNvPr id="323" name="Google Shape;323;p47"/>
          <p:cNvSpPr txBox="1">
            <a:spLocks noGrp="1"/>
          </p:cNvSpPr>
          <p:nvPr>
            <p:ph type="subTitle" idx="1"/>
          </p:nvPr>
        </p:nvSpPr>
        <p:spPr>
          <a:xfrm>
            <a:off x="2260200" y="2511737"/>
            <a:ext cx="2947200" cy="646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24" name="Google Shape;324;p47"/>
          <p:cNvSpPr txBox="1">
            <a:spLocks noGrp="1"/>
          </p:cNvSpPr>
          <p:nvPr>
            <p:ph type="title" hasCustomPrompt="1"/>
          </p:nvPr>
        </p:nvSpPr>
        <p:spPr>
          <a:xfrm>
            <a:off x="2260200" y="1327771"/>
            <a:ext cx="2947200" cy="111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200"/>
              <a:buNone/>
              <a:defRPr sz="8000"/>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325" name="Google Shape;325;p47"/>
          <p:cNvSpPr txBox="1">
            <a:spLocks noGrp="1"/>
          </p:cNvSpPr>
          <p:nvPr>
            <p:ph type="subTitle" idx="2"/>
          </p:nvPr>
        </p:nvSpPr>
        <p:spPr>
          <a:xfrm>
            <a:off x="6984600" y="2511737"/>
            <a:ext cx="2947200" cy="646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26" name="Google Shape;326;p47"/>
          <p:cNvSpPr txBox="1">
            <a:spLocks noGrp="1"/>
          </p:cNvSpPr>
          <p:nvPr>
            <p:ph type="title" idx="3" hasCustomPrompt="1"/>
          </p:nvPr>
        </p:nvSpPr>
        <p:spPr>
          <a:xfrm>
            <a:off x="6984600" y="1327771"/>
            <a:ext cx="2947200" cy="111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200"/>
              <a:buNone/>
              <a:defRPr sz="8000"/>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327" name="Google Shape;327;p47"/>
          <p:cNvSpPr txBox="1">
            <a:spLocks noGrp="1"/>
          </p:cNvSpPr>
          <p:nvPr>
            <p:ph type="subTitle" idx="4"/>
          </p:nvPr>
        </p:nvSpPr>
        <p:spPr>
          <a:xfrm>
            <a:off x="2260200" y="5127737"/>
            <a:ext cx="2947200" cy="646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28" name="Google Shape;328;p47"/>
          <p:cNvSpPr txBox="1">
            <a:spLocks noGrp="1"/>
          </p:cNvSpPr>
          <p:nvPr>
            <p:ph type="title" idx="5" hasCustomPrompt="1"/>
          </p:nvPr>
        </p:nvSpPr>
        <p:spPr>
          <a:xfrm>
            <a:off x="2260200" y="3971565"/>
            <a:ext cx="2947200" cy="111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200"/>
              <a:buNone/>
              <a:defRPr sz="8000"/>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329" name="Google Shape;329;p47"/>
          <p:cNvSpPr txBox="1">
            <a:spLocks noGrp="1"/>
          </p:cNvSpPr>
          <p:nvPr>
            <p:ph type="subTitle" idx="6"/>
          </p:nvPr>
        </p:nvSpPr>
        <p:spPr>
          <a:xfrm>
            <a:off x="6984600" y="5127737"/>
            <a:ext cx="2947200" cy="646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30" name="Google Shape;330;p47"/>
          <p:cNvSpPr txBox="1">
            <a:spLocks noGrp="1"/>
          </p:cNvSpPr>
          <p:nvPr>
            <p:ph type="title" idx="7" hasCustomPrompt="1"/>
          </p:nvPr>
        </p:nvSpPr>
        <p:spPr>
          <a:xfrm>
            <a:off x="6984600" y="3971565"/>
            <a:ext cx="2947200" cy="111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200"/>
              <a:buNone/>
              <a:defRPr sz="8000"/>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Tree>
    <p:extLst>
      <p:ext uri="{BB962C8B-B14F-4D97-AF65-F5344CB8AC3E}">
        <p14:creationId xmlns:p14="http://schemas.microsoft.com/office/powerpoint/2010/main" val="401671332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331"/>
        <p:cNvGrpSpPr/>
        <p:nvPr/>
      </p:nvGrpSpPr>
      <p:grpSpPr>
        <a:xfrm>
          <a:off x="0" y="0"/>
          <a:ext cx="0" cy="0"/>
          <a:chOff x="0" y="0"/>
          <a:chExt cx="0" cy="0"/>
        </a:xfrm>
      </p:grpSpPr>
      <p:pic>
        <p:nvPicPr>
          <p:cNvPr id="332" name="Google Shape;332;p48"/>
          <p:cNvPicPr preferRelativeResize="0"/>
          <p:nvPr/>
        </p:nvPicPr>
        <p:blipFill rotWithShape="1">
          <a:blip r:embed="rId2">
            <a:alphaModFix/>
          </a:blip>
          <a:srcRect t="89" b="99"/>
          <a:stretch/>
        </p:blipFill>
        <p:spPr>
          <a:xfrm>
            <a:off x="-50566" y="-21267"/>
            <a:ext cx="12293135" cy="6900533"/>
          </a:xfrm>
          <a:prstGeom prst="rect">
            <a:avLst/>
          </a:prstGeom>
          <a:noFill/>
          <a:ln>
            <a:noFill/>
          </a:ln>
        </p:spPr>
      </p:pic>
      <p:sp>
        <p:nvSpPr>
          <p:cNvPr id="333" name="Google Shape;333;p48"/>
          <p:cNvSpPr txBox="1">
            <a:spLocks noGrp="1"/>
          </p:cNvSpPr>
          <p:nvPr>
            <p:ph type="ctrTitle"/>
          </p:nvPr>
        </p:nvSpPr>
        <p:spPr>
          <a:xfrm>
            <a:off x="3904067" y="808700"/>
            <a:ext cx="4502800" cy="101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69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en-US"/>
              <a:t>Click to edit Master title style</a:t>
            </a:r>
            <a:endParaRPr/>
          </a:p>
        </p:txBody>
      </p:sp>
      <p:sp>
        <p:nvSpPr>
          <p:cNvPr id="334" name="Google Shape;334;p48"/>
          <p:cNvSpPr txBox="1">
            <a:spLocks noGrp="1"/>
          </p:cNvSpPr>
          <p:nvPr>
            <p:ph type="subTitle" idx="1"/>
          </p:nvPr>
        </p:nvSpPr>
        <p:spPr>
          <a:xfrm>
            <a:off x="2875433" y="2239611"/>
            <a:ext cx="6560400" cy="596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3333">
                <a:solidFill>
                  <a:schemeClr val="dk1"/>
                </a:solidFill>
                <a:latin typeface="Alice"/>
                <a:ea typeface="Alice"/>
                <a:cs typeface="Alice"/>
                <a:sym typeface="Alice"/>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r>
              <a:rPr lang="en-US"/>
              <a:t>Click to edit Master subtitle style</a:t>
            </a:r>
            <a:endParaRPr/>
          </a:p>
        </p:txBody>
      </p:sp>
      <p:sp>
        <p:nvSpPr>
          <p:cNvPr id="335" name="Google Shape;335;p48"/>
          <p:cNvSpPr txBox="1">
            <a:spLocks noGrp="1"/>
          </p:cNvSpPr>
          <p:nvPr>
            <p:ph type="subTitle" idx="2"/>
          </p:nvPr>
        </p:nvSpPr>
        <p:spPr>
          <a:xfrm>
            <a:off x="4368167" y="2915467"/>
            <a:ext cx="3574800" cy="990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36" name="Google Shape;336;p48"/>
          <p:cNvSpPr txBox="1"/>
          <p:nvPr/>
        </p:nvSpPr>
        <p:spPr>
          <a:xfrm>
            <a:off x="2724733" y="5069101"/>
            <a:ext cx="6742800" cy="789919"/>
          </a:xfrm>
          <a:prstGeom prst="rect">
            <a:avLst/>
          </a:prstGeom>
          <a:noFill/>
          <a:ln>
            <a:noFill/>
          </a:ln>
        </p:spPr>
        <p:txBody>
          <a:bodyPr spcFirstLastPara="1" wrap="square" lIns="121900" tIns="121900" rIns="121900" bIns="121900" anchor="t" anchorCtr="0">
            <a:spAutoFit/>
          </a:bodyPr>
          <a:lstStyle/>
          <a:p>
            <a:pPr marL="0" lvl="0" indent="0" algn="ctr" rtl="0">
              <a:spcBef>
                <a:spcPts val="400"/>
              </a:spcBef>
              <a:spcAft>
                <a:spcPts val="0"/>
              </a:spcAft>
              <a:buNone/>
            </a:pPr>
            <a:r>
              <a:rPr lang="en" sz="1600">
                <a:solidFill>
                  <a:schemeClr val="dk1"/>
                </a:solidFill>
                <a:latin typeface="Work Sans"/>
                <a:ea typeface="Work Sans"/>
                <a:cs typeface="Work Sans"/>
                <a:sym typeface="Work Sans"/>
              </a:rPr>
              <a:t>CREDITS: This presentation template was created by </a:t>
            </a:r>
            <a:r>
              <a:rPr lang="en" sz="1600" b="1">
                <a:solidFill>
                  <a:schemeClr val="dk1"/>
                </a:solidFill>
                <a:uFill>
                  <a:noFill/>
                </a:uFill>
                <a:latin typeface="Work Sans"/>
                <a:ea typeface="Work Sans"/>
                <a:cs typeface="Work Sans"/>
                <a:sym typeface="Work Sans"/>
                <a:hlinkClick r:id="rId3">
                  <a:extLst>
                    <a:ext uri="{A12FA001-AC4F-418D-AE19-62706E023703}">
                      <ahyp:hlinkClr xmlns:ahyp="http://schemas.microsoft.com/office/drawing/2018/hyperlinkcolor" val="tx"/>
                    </a:ext>
                  </a:extLst>
                </a:hlinkClick>
              </a:rPr>
              <a:t>Slidesgo</a:t>
            </a:r>
            <a:r>
              <a:rPr lang="en" sz="1600" b="1">
                <a:solidFill>
                  <a:schemeClr val="dk1"/>
                </a:solidFill>
                <a:latin typeface="Work Sans"/>
                <a:ea typeface="Work Sans"/>
                <a:cs typeface="Work Sans"/>
                <a:sym typeface="Work Sans"/>
              </a:rPr>
              <a:t>, </a:t>
            </a:r>
            <a:r>
              <a:rPr lang="en" sz="1600">
                <a:solidFill>
                  <a:schemeClr val="dk1"/>
                </a:solidFill>
                <a:latin typeface="Work Sans"/>
                <a:ea typeface="Work Sans"/>
                <a:cs typeface="Work Sans"/>
                <a:sym typeface="Work Sans"/>
              </a:rPr>
              <a:t>including icons by </a:t>
            </a:r>
            <a:r>
              <a:rPr lang="en" sz="1600" b="1">
                <a:solidFill>
                  <a:schemeClr val="dk1"/>
                </a:solidFill>
                <a:uFill>
                  <a:noFill/>
                </a:uFill>
                <a:latin typeface="Work Sans"/>
                <a:ea typeface="Work Sans"/>
                <a:cs typeface="Work Sans"/>
                <a:sym typeface="Work Sans"/>
                <a:hlinkClick r:id="rId4">
                  <a:extLst>
                    <a:ext uri="{A12FA001-AC4F-418D-AE19-62706E023703}">
                      <ahyp:hlinkClr xmlns:ahyp="http://schemas.microsoft.com/office/drawing/2018/hyperlinkcolor" val="tx"/>
                    </a:ext>
                  </a:extLst>
                </a:hlinkClick>
              </a:rPr>
              <a:t>Flaticon</a:t>
            </a:r>
            <a:r>
              <a:rPr lang="en" sz="1600" b="1">
                <a:solidFill>
                  <a:schemeClr val="dk1"/>
                </a:solidFill>
                <a:latin typeface="Work Sans"/>
                <a:ea typeface="Work Sans"/>
                <a:cs typeface="Work Sans"/>
                <a:sym typeface="Work Sans"/>
              </a:rPr>
              <a:t>,</a:t>
            </a:r>
            <a:r>
              <a:rPr lang="en" sz="1600">
                <a:solidFill>
                  <a:schemeClr val="dk1"/>
                </a:solidFill>
                <a:latin typeface="Work Sans"/>
                <a:ea typeface="Work Sans"/>
                <a:cs typeface="Work Sans"/>
                <a:sym typeface="Work Sans"/>
              </a:rPr>
              <a:t> infographics &amp; images by </a:t>
            </a:r>
            <a:r>
              <a:rPr lang="en" sz="1600" b="1">
                <a:solidFill>
                  <a:schemeClr val="dk1"/>
                </a:solidFill>
                <a:uFill>
                  <a:noFill/>
                </a:uFill>
                <a:latin typeface="Work Sans"/>
                <a:ea typeface="Work Sans"/>
                <a:cs typeface="Work Sans"/>
                <a:sym typeface="Work Sans"/>
                <a:hlinkClick r:id="rId5">
                  <a:extLst>
                    <a:ext uri="{A12FA001-AC4F-418D-AE19-62706E023703}">
                      <ahyp:hlinkClr xmlns:ahyp="http://schemas.microsoft.com/office/drawing/2018/hyperlinkcolor" val="tx"/>
                    </a:ext>
                  </a:extLst>
                </a:hlinkClick>
              </a:rPr>
              <a:t>Freepik</a:t>
            </a:r>
            <a:endParaRPr sz="1600" b="1">
              <a:solidFill>
                <a:schemeClr val="dk1"/>
              </a:solidFill>
              <a:latin typeface="Work Sans"/>
              <a:ea typeface="Work Sans"/>
              <a:cs typeface="Work Sans"/>
              <a:sym typeface="Work Sans"/>
            </a:endParaRPr>
          </a:p>
        </p:txBody>
      </p:sp>
    </p:spTree>
    <p:extLst>
      <p:ext uri="{BB962C8B-B14F-4D97-AF65-F5344CB8AC3E}">
        <p14:creationId xmlns:p14="http://schemas.microsoft.com/office/powerpoint/2010/main" val="21116525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wo columns 6">
  <p:cSld name="Title and two columns 6">
    <p:spTree>
      <p:nvGrpSpPr>
        <p:cNvPr id="1" name="Shape 337"/>
        <p:cNvGrpSpPr/>
        <p:nvPr/>
      </p:nvGrpSpPr>
      <p:grpSpPr>
        <a:xfrm>
          <a:off x="0" y="0"/>
          <a:ext cx="0" cy="0"/>
          <a:chOff x="0" y="0"/>
          <a:chExt cx="0" cy="0"/>
        </a:xfrm>
      </p:grpSpPr>
      <p:pic>
        <p:nvPicPr>
          <p:cNvPr id="338" name="Google Shape;338;p49"/>
          <p:cNvPicPr preferRelativeResize="0"/>
          <p:nvPr/>
        </p:nvPicPr>
        <p:blipFill rotWithShape="1">
          <a:blip r:embed="rId2">
            <a:alphaModFix/>
          </a:blip>
          <a:srcRect/>
          <a:stretch/>
        </p:blipFill>
        <p:spPr>
          <a:xfrm flipH="1">
            <a:off x="-39166" y="-21267"/>
            <a:ext cx="12270335" cy="6900533"/>
          </a:xfrm>
          <a:prstGeom prst="rect">
            <a:avLst/>
          </a:prstGeom>
          <a:noFill/>
          <a:ln>
            <a:noFill/>
          </a:ln>
        </p:spPr>
      </p:pic>
      <p:sp>
        <p:nvSpPr>
          <p:cNvPr id="339" name="Google Shape;339;p49"/>
          <p:cNvSpPr txBox="1">
            <a:spLocks noGrp="1"/>
          </p:cNvSpPr>
          <p:nvPr>
            <p:ph type="subTitle" idx="1"/>
          </p:nvPr>
        </p:nvSpPr>
        <p:spPr>
          <a:xfrm>
            <a:off x="1524433" y="2449767"/>
            <a:ext cx="4571600" cy="3356800"/>
          </a:xfrm>
          <a:prstGeom prst="rect">
            <a:avLst/>
          </a:prstGeom>
          <a:noFill/>
          <a:ln>
            <a:noFill/>
          </a:ln>
        </p:spPr>
        <p:txBody>
          <a:bodyPr spcFirstLastPara="1" wrap="square" lIns="91425" tIns="91425" rIns="91425" bIns="91425" anchor="t" anchorCtr="0">
            <a:noAutofit/>
          </a:bodyPr>
          <a:lstStyle>
            <a:lvl1pPr marR="67732" lvl="0" rtl="0">
              <a:spcBef>
                <a:spcPts val="0"/>
              </a:spcBef>
              <a:spcAft>
                <a:spcPts val="0"/>
              </a:spcAft>
              <a:buSzPts val="1400"/>
              <a:buFont typeface="Work Sans"/>
              <a:buChar char="●"/>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Font typeface="Work Sans"/>
              <a:buChar char="○"/>
              <a:defRPr>
                <a:latin typeface="Work Sans"/>
                <a:ea typeface="Work Sans"/>
                <a:cs typeface="Work Sans"/>
                <a:sym typeface="Work Sans"/>
              </a:defRPr>
            </a:lvl2pPr>
            <a:lvl3pPr lvl="2" algn="ctr" rtl="0">
              <a:lnSpc>
                <a:spcPct val="100000"/>
              </a:lnSpc>
              <a:spcBef>
                <a:spcPts val="0"/>
              </a:spcBef>
              <a:spcAft>
                <a:spcPts val="0"/>
              </a:spcAft>
              <a:buSzPts val="1400"/>
              <a:buFont typeface="Work Sans"/>
              <a:buChar char="■"/>
              <a:defRPr>
                <a:latin typeface="Work Sans"/>
                <a:ea typeface="Work Sans"/>
                <a:cs typeface="Work Sans"/>
                <a:sym typeface="Work Sans"/>
              </a:defRPr>
            </a:lvl3pPr>
            <a:lvl4pPr lvl="3" algn="ctr" rtl="0">
              <a:lnSpc>
                <a:spcPct val="100000"/>
              </a:lnSpc>
              <a:spcBef>
                <a:spcPts val="0"/>
              </a:spcBef>
              <a:spcAft>
                <a:spcPts val="0"/>
              </a:spcAft>
              <a:buSzPts val="1400"/>
              <a:buFont typeface="Work Sans"/>
              <a:buChar char="●"/>
              <a:defRPr>
                <a:latin typeface="Work Sans"/>
                <a:ea typeface="Work Sans"/>
                <a:cs typeface="Work Sans"/>
                <a:sym typeface="Work Sans"/>
              </a:defRPr>
            </a:lvl4pPr>
            <a:lvl5pPr lvl="4" algn="ctr" rtl="0">
              <a:lnSpc>
                <a:spcPct val="100000"/>
              </a:lnSpc>
              <a:spcBef>
                <a:spcPts val="0"/>
              </a:spcBef>
              <a:spcAft>
                <a:spcPts val="0"/>
              </a:spcAft>
              <a:buSzPts val="1400"/>
              <a:buFont typeface="Work Sans"/>
              <a:buChar char="○"/>
              <a:defRPr>
                <a:latin typeface="Work Sans"/>
                <a:ea typeface="Work Sans"/>
                <a:cs typeface="Work Sans"/>
                <a:sym typeface="Work Sans"/>
              </a:defRPr>
            </a:lvl5pPr>
            <a:lvl6pPr lvl="5" algn="ctr" rtl="0">
              <a:lnSpc>
                <a:spcPct val="100000"/>
              </a:lnSpc>
              <a:spcBef>
                <a:spcPts val="0"/>
              </a:spcBef>
              <a:spcAft>
                <a:spcPts val="0"/>
              </a:spcAft>
              <a:buSzPts val="1400"/>
              <a:buFont typeface="Work Sans"/>
              <a:buChar char="■"/>
              <a:defRPr>
                <a:latin typeface="Work Sans"/>
                <a:ea typeface="Work Sans"/>
                <a:cs typeface="Work Sans"/>
                <a:sym typeface="Work Sans"/>
              </a:defRPr>
            </a:lvl6pPr>
            <a:lvl7pPr lvl="6" algn="ctr" rtl="0">
              <a:lnSpc>
                <a:spcPct val="100000"/>
              </a:lnSpc>
              <a:spcBef>
                <a:spcPts val="0"/>
              </a:spcBef>
              <a:spcAft>
                <a:spcPts val="0"/>
              </a:spcAft>
              <a:buSzPts val="1400"/>
              <a:buFont typeface="Work Sans"/>
              <a:buChar char="●"/>
              <a:defRPr>
                <a:latin typeface="Work Sans"/>
                <a:ea typeface="Work Sans"/>
                <a:cs typeface="Work Sans"/>
                <a:sym typeface="Work Sans"/>
              </a:defRPr>
            </a:lvl7pPr>
            <a:lvl8pPr lvl="7" algn="ctr" rtl="0">
              <a:lnSpc>
                <a:spcPct val="100000"/>
              </a:lnSpc>
              <a:spcBef>
                <a:spcPts val="0"/>
              </a:spcBef>
              <a:spcAft>
                <a:spcPts val="0"/>
              </a:spcAft>
              <a:buSzPts val="1400"/>
              <a:buFont typeface="Work Sans"/>
              <a:buChar char="○"/>
              <a:defRPr>
                <a:latin typeface="Work Sans"/>
                <a:ea typeface="Work Sans"/>
                <a:cs typeface="Work Sans"/>
                <a:sym typeface="Work Sans"/>
              </a:defRPr>
            </a:lvl8pPr>
            <a:lvl9pPr lvl="8" algn="ctr" rtl="0">
              <a:lnSpc>
                <a:spcPct val="100000"/>
              </a:lnSpc>
              <a:spcBef>
                <a:spcPts val="0"/>
              </a:spcBef>
              <a:spcAft>
                <a:spcPts val="0"/>
              </a:spcAft>
              <a:buSzPts val="1400"/>
              <a:buFont typeface="Work Sans"/>
              <a:buChar char="■"/>
              <a:defRPr>
                <a:latin typeface="Work Sans"/>
                <a:ea typeface="Work Sans"/>
                <a:cs typeface="Work Sans"/>
                <a:sym typeface="Work Sans"/>
              </a:defRPr>
            </a:lvl9pPr>
          </a:lstStyle>
          <a:p>
            <a:r>
              <a:rPr lang="en-US"/>
              <a:t>Click to edit Master subtitle style</a:t>
            </a:r>
            <a:endParaRPr/>
          </a:p>
        </p:txBody>
      </p:sp>
      <p:sp>
        <p:nvSpPr>
          <p:cNvPr id="340" name="Google Shape;340;p49"/>
          <p:cNvSpPr txBox="1">
            <a:spLocks noGrp="1"/>
          </p:cNvSpPr>
          <p:nvPr>
            <p:ph type="title"/>
          </p:nvPr>
        </p:nvSpPr>
        <p:spPr>
          <a:xfrm>
            <a:off x="2248233" y="618400"/>
            <a:ext cx="7695600" cy="85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341" name="Google Shape;341;p49"/>
          <p:cNvSpPr txBox="1">
            <a:spLocks noGrp="1"/>
          </p:cNvSpPr>
          <p:nvPr>
            <p:ph type="title" idx="2"/>
          </p:nvPr>
        </p:nvSpPr>
        <p:spPr>
          <a:xfrm>
            <a:off x="1524433" y="1797833"/>
            <a:ext cx="2567600" cy="553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333">
                <a:latin typeface="Alice"/>
                <a:ea typeface="Alice"/>
                <a:cs typeface="Alice"/>
                <a:sym typeface="Alice"/>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a:t>Click to edit Master title style</a:t>
            </a:r>
            <a:endParaRPr/>
          </a:p>
        </p:txBody>
      </p:sp>
      <p:sp>
        <p:nvSpPr>
          <p:cNvPr id="342" name="Google Shape;342;p49"/>
          <p:cNvSpPr txBox="1">
            <a:spLocks noGrp="1"/>
          </p:cNvSpPr>
          <p:nvPr>
            <p:ph type="subTitle" idx="3"/>
          </p:nvPr>
        </p:nvSpPr>
        <p:spPr>
          <a:xfrm>
            <a:off x="6096033" y="2449767"/>
            <a:ext cx="4571600" cy="2042800"/>
          </a:xfrm>
          <a:prstGeom prst="rect">
            <a:avLst/>
          </a:prstGeom>
          <a:noFill/>
          <a:ln>
            <a:noFill/>
          </a:ln>
        </p:spPr>
        <p:txBody>
          <a:bodyPr spcFirstLastPara="1" wrap="square" lIns="91425" tIns="91425" rIns="91425" bIns="91425" anchor="t" anchorCtr="0">
            <a:noAutofit/>
          </a:bodyPr>
          <a:lstStyle>
            <a:lvl1pPr marR="67732" lvl="0" rtl="0">
              <a:lnSpc>
                <a:spcPct val="100000"/>
              </a:lnSpc>
              <a:spcBef>
                <a:spcPts val="0"/>
              </a:spcBef>
              <a:spcAft>
                <a:spcPts val="0"/>
              </a:spcAft>
              <a:buSzPts val="1400"/>
              <a:buFont typeface="Work Sans"/>
              <a:buChar char="●"/>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Font typeface="Work Sans"/>
              <a:buChar char="○"/>
              <a:defRPr>
                <a:latin typeface="Work Sans"/>
                <a:ea typeface="Work Sans"/>
                <a:cs typeface="Work Sans"/>
                <a:sym typeface="Work Sans"/>
              </a:defRPr>
            </a:lvl2pPr>
            <a:lvl3pPr lvl="2" algn="ctr" rtl="0">
              <a:lnSpc>
                <a:spcPct val="100000"/>
              </a:lnSpc>
              <a:spcBef>
                <a:spcPts val="0"/>
              </a:spcBef>
              <a:spcAft>
                <a:spcPts val="0"/>
              </a:spcAft>
              <a:buSzPts val="1400"/>
              <a:buFont typeface="Work Sans"/>
              <a:buChar char="■"/>
              <a:defRPr>
                <a:latin typeface="Work Sans"/>
                <a:ea typeface="Work Sans"/>
                <a:cs typeface="Work Sans"/>
                <a:sym typeface="Work Sans"/>
              </a:defRPr>
            </a:lvl3pPr>
            <a:lvl4pPr lvl="3" algn="ctr" rtl="0">
              <a:lnSpc>
                <a:spcPct val="100000"/>
              </a:lnSpc>
              <a:spcBef>
                <a:spcPts val="0"/>
              </a:spcBef>
              <a:spcAft>
                <a:spcPts val="0"/>
              </a:spcAft>
              <a:buSzPts val="1400"/>
              <a:buFont typeface="Work Sans"/>
              <a:buChar char="●"/>
              <a:defRPr>
                <a:latin typeface="Work Sans"/>
                <a:ea typeface="Work Sans"/>
                <a:cs typeface="Work Sans"/>
                <a:sym typeface="Work Sans"/>
              </a:defRPr>
            </a:lvl4pPr>
            <a:lvl5pPr lvl="4" algn="ctr" rtl="0">
              <a:lnSpc>
                <a:spcPct val="100000"/>
              </a:lnSpc>
              <a:spcBef>
                <a:spcPts val="0"/>
              </a:spcBef>
              <a:spcAft>
                <a:spcPts val="0"/>
              </a:spcAft>
              <a:buSzPts val="1400"/>
              <a:buFont typeface="Work Sans"/>
              <a:buChar char="○"/>
              <a:defRPr>
                <a:latin typeface="Work Sans"/>
                <a:ea typeface="Work Sans"/>
                <a:cs typeface="Work Sans"/>
                <a:sym typeface="Work Sans"/>
              </a:defRPr>
            </a:lvl5pPr>
            <a:lvl6pPr lvl="5" algn="ctr" rtl="0">
              <a:lnSpc>
                <a:spcPct val="100000"/>
              </a:lnSpc>
              <a:spcBef>
                <a:spcPts val="0"/>
              </a:spcBef>
              <a:spcAft>
                <a:spcPts val="0"/>
              </a:spcAft>
              <a:buSzPts val="1400"/>
              <a:buFont typeface="Work Sans"/>
              <a:buChar char="■"/>
              <a:defRPr>
                <a:latin typeface="Work Sans"/>
                <a:ea typeface="Work Sans"/>
                <a:cs typeface="Work Sans"/>
                <a:sym typeface="Work Sans"/>
              </a:defRPr>
            </a:lvl6pPr>
            <a:lvl7pPr lvl="6" algn="ctr" rtl="0">
              <a:lnSpc>
                <a:spcPct val="100000"/>
              </a:lnSpc>
              <a:spcBef>
                <a:spcPts val="0"/>
              </a:spcBef>
              <a:spcAft>
                <a:spcPts val="0"/>
              </a:spcAft>
              <a:buSzPts val="1400"/>
              <a:buFont typeface="Work Sans"/>
              <a:buChar char="●"/>
              <a:defRPr>
                <a:latin typeface="Work Sans"/>
                <a:ea typeface="Work Sans"/>
                <a:cs typeface="Work Sans"/>
                <a:sym typeface="Work Sans"/>
              </a:defRPr>
            </a:lvl7pPr>
            <a:lvl8pPr lvl="7" algn="ctr" rtl="0">
              <a:lnSpc>
                <a:spcPct val="100000"/>
              </a:lnSpc>
              <a:spcBef>
                <a:spcPts val="0"/>
              </a:spcBef>
              <a:spcAft>
                <a:spcPts val="0"/>
              </a:spcAft>
              <a:buSzPts val="1400"/>
              <a:buFont typeface="Work Sans"/>
              <a:buChar char="○"/>
              <a:defRPr>
                <a:latin typeface="Work Sans"/>
                <a:ea typeface="Work Sans"/>
                <a:cs typeface="Work Sans"/>
                <a:sym typeface="Work Sans"/>
              </a:defRPr>
            </a:lvl8pPr>
            <a:lvl9pPr lvl="8" algn="ctr" rtl="0">
              <a:lnSpc>
                <a:spcPct val="100000"/>
              </a:lnSpc>
              <a:spcBef>
                <a:spcPts val="0"/>
              </a:spcBef>
              <a:spcAft>
                <a:spcPts val="0"/>
              </a:spcAft>
              <a:buSzPts val="1400"/>
              <a:buFont typeface="Work Sans"/>
              <a:buChar char="■"/>
              <a:defRPr>
                <a:latin typeface="Work Sans"/>
                <a:ea typeface="Work Sans"/>
                <a:cs typeface="Work Sans"/>
                <a:sym typeface="Work Sans"/>
              </a:defRPr>
            </a:lvl9pPr>
          </a:lstStyle>
          <a:p>
            <a:r>
              <a:rPr lang="en-US"/>
              <a:t>Click to edit Master subtitle style</a:t>
            </a:r>
            <a:endParaRPr/>
          </a:p>
        </p:txBody>
      </p:sp>
      <p:sp>
        <p:nvSpPr>
          <p:cNvPr id="343" name="Google Shape;343;p49"/>
          <p:cNvSpPr txBox="1">
            <a:spLocks noGrp="1"/>
          </p:cNvSpPr>
          <p:nvPr>
            <p:ph type="title" idx="4"/>
          </p:nvPr>
        </p:nvSpPr>
        <p:spPr>
          <a:xfrm>
            <a:off x="6096033" y="1797833"/>
            <a:ext cx="2567600" cy="553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333">
                <a:latin typeface="Alice"/>
                <a:ea typeface="Alice"/>
                <a:cs typeface="Alice"/>
                <a:sym typeface="Alice"/>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a:t>Click to edit Master title style</a:t>
            </a:r>
            <a:endParaRPr/>
          </a:p>
        </p:txBody>
      </p:sp>
    </p:spTree>
    <p:extLst>
      <p:ext uri="{BB962C8B-B14F-4D97-AF65-F5344CB8AC3E}">
        <p14:creationId xmlns:p14="http://schemas.microsoft.com/office/powerpoint/2010/main" val="70743988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hree columns 3">
  <p:cSld name="Title and three columns 3">
    <p:spTree>
      <p:nvGrpSpPr>
        <p:cNvPr id="1" name="Shape 344"/>
        <p:cNvGrpSpPr/>
        <p:nvPr/>
      </p:nvGrpSpPr>
      <p:grpSpPr>
        <a:xfrm>
          <a:off x="0" y="0"/>
          <a:ext cx="0" cy="0"/>
          <a:chOff x="0" y="0"/>
          <a:chExt cx="0" cy="0"/>
        </a:xfrm>
      </p:grpSpPr>
      <p:pic>
        <p:nvPicPr>
          <p:cNvPr id="345" name="Google Shape;345;p50"/>
          <p:cNvPicPr preferRelativeResize="0"/>
          <p:nvPr/>
        </p:nvPicPr>
        <p:blipFill rotWithShape="1">
          <a:blip r:embed="rId2">
            <a:alphaModFix/>
          </a:blip>
          <a:srcRect t="59" b="59"/>
          <a:stretch/>
        </p:blipFill>
        <p:spPr>
          <a:xfrm flipH="1">
            <a:off x="-46466" y="-21266"/>
            <a:ext cx="12284935" cy="6900531"/>
          </a:xfrm>
          <a:prstGeom prst="rect">
            <a:avLst/>
          </a:prstGeom>
          <a:noFill/>
          <a:ln>
            <a:noFill/>
          </a:ln>
        </p:spPr>
      </p:pic>
      <p:sp>
        <p:nvSpPr>
          <p:cNvPr id="346" name="Google Shape;346;p50"/>
          <p:cNvSpPr txBox="1">
            <a:spLocks noGrp="1"/>
          </p:cNvSpPr>
          <p:nvPr>
            <p:ph type="subTitle" idx="1"/>
          </p:nvPr>
        </p:nvSpPr>
        <p:spPr>
          <a:xfrm>
            <a:off x="1524433" y="2449767"/>
            <a:ext cx="4571600" cy="3448400"/>
          </a:xfrm>
          <a:prstGeom prst="rect">
            <a:avLst/>
          </a:prstGeom>
          <a:noFill/>
          <a:ln>
            <a:noFill/>
          </a:ln>
        </p:spPr>
        <p:txBody>
          <a:bodyPr spcFirstLastPara="1" wrap="square" lIns="91425" tIns="91425" rIns="91425" bIns="91425" anchor="t" anchorCtr="0">
            <a:noAutofit/>
          </a:bodyPr>
          <a:lstStyle>
            <a:lvl1pPr marR="67732" lvl="0" rtl="0">
              <a:spcBef>
                <a:spcPts val="0"/>
              </a:spcBef>
              <a:spcAft>
                <a:spcPts val="0"/>
              </a:spcAft>
              <a:buSzPts val="1400"/>
              <a:buFont typeface="Work Sans"/>
              <a:buChar char="●"/>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Font typeface="Work Sans"/>
              <a:buChar char="○"/>
              <a:defRPr>
                <a:latin typeface="Work Sans"/>
                <a:ea typeface="Work Sans"/>
                <a:cs typeface="Work Sans"/>
                <a:sym typeface="Work Sans"/>
              </a:defRPr>
            </a:lvl2pPr>
            <a:lvl3pPr lvl="2" algn="ctr" rtl="0">
              <a:lnSpc>
                <a:spcPct val="100000"/>
              </a:lnSpc>
              <a:spcBef>
                <a:spcPts val="0"/>
              </a:spcBef>
              <a:spcAft>
                <a:spcPts val="0"/>
              </a:spcAft>
              <a:buSzPts val="1400"/>
              <a:buFont typeface="Work Sans"/>
              <a:buChar char="■"/>
              <a:defRPr>
                <a:latin typeface="Work Sans"/>
                <a:ea typeface="Work Sans"/>
                <a:cs typeface="Work Sans"/>
                <a:sym typeface="Work Sans"/>
              </a:defRPr>
            </a:lvl3pPr>
            <a:lvl4pPr lvl="3" algn="ctr" rtl="0">
              <a:lnSpc>
                <a:spcPct val="100000"/>
              </a:lnSpc>
              <a:spcBef>
                <a:spcPts val="0"/>
              </a:spcBef>
              <a:spcAft>
                <a:spcPts val="0"/>
              </a:spcAft>
              <a:buSzPts val="1400"/>
              <a:buFont typeface="Work Sans"/>
              <a:buChar char="●"/>
              <a:defRPr>
                <a:latin typeface="Work Sans"/>
                <a:ea typeface="Work Sans"/>
                <a:cs typeface="Work Sans"/>
                <a:sym typeface="Work Sans"/>
              </a:defRPr>
            </a:lvl4pPr>
            <a:lvl5pPr lvl="4" algn="ctr" rtl="0">
              <a:lnSpc>
                <a:spcPct val="100000"/>
              </a:lnSpc>
              <a:spcBef>
                <a:spcPts val="0"/>
              </a:spcBef>
              <a:spcAft>
                <a:spcPts val="0"/>
              </a:spcAft>
              <a:buSzPts val="1400"/>
              <a:buFont typeface="Work Sans"/>
              <a:buChar char="○"/>
              <a:defRPr>
                <a:latin typeface="Work Sans"/>
                <a:ea typeface="Work Sans"/>
                <a:cs typeface="Work Sans"/>
                <a:sym typeface="Work Sans"/>
              </a:defRPr>
            </a:lvl5pPr>
            <a:lvl6pPr lvl="5" algn="ctr" rtl="0">
              <a:lnSpc>
                <a:spcPct val="100000"/>
              </a:lnSpc>
              <a:spcBef>
                <a:spcPts val="0"/>
              </a:spcBef>
              <a:spcAft>
                <a:spcPts val="0"/>
              </a:spcAft>
              <a:buSzPts val="1400"/>
              <a:buFont typeface="Work Sans"/>
              <a:buChar char="■"/>
              <a:defRPr>
                <a:latin typeface="Work Sans"/>
                <a:ea typeface="Work Sans"/>
                <a:cs typeface="Work Sans"/>
                <a:sym typeface="Work Sans"/>
              </a:defRPr>
            </a:lvl6pPr>
            <a:lvl7pPr lvl="6" algn="ctr" rtl="0">
              <a:lnSpc>
                <a:spcPct val="100000"/>
              </a:lnSpc>
              <a:spcBef>
                <a:spcPts val="0"/>
              </a:spcBef>
              <a:spcAft>
                <a:spcPts val="0"/>
              </a:spcAft>
              <a:buSzPts val="1400"/>
              <a:buFont typeface="Work Sans"/>
              <a:buChar char="●"/>
              <a:defRPr>
                <a:latin typeface="Work Sans"/>
                <a:ea typeface="Work Sans"/>
                <a:cs typeface="Work Sans"/>
                <a:sym typeface="Work Sans"/>
              </a:defRPr>
            </a:lvl7pPr>
            <a:lvl8pPr lvl="7" algn="ctr" rtl="0">
              <a:lnSpc>
                <a:spcPct val="100000"/>
              </a:lnSpc>
              <a:spcBef>
                <a:spcPts val="0"/>
              </a:spcBef>
              <a:spcAft>
                <a:spcPts val="0"/>
              </a:spcAft>
              <a:buSzPts val="1400"/>
              <a:buFont typeface="Work Sans"/>
              <a:buChar char="○"/>
              <a:defRPr>
                <a:latin typeface="Work Sans"/>
                <a:ea typeface="Work Sans"/>
                <a:cs typeface="Work Sans"/>
                <a:sym typeface="Work Sans"/>
              </a:defRPr>
            </a:lvl8pPr>
            <a:lvl9pPr lvl="8" algn="ctr" rtl="0">
              <a:lnSpc>
                <a:spcPct val="100000"/>
              </a:lnSpc>
              <a:spcBef>
                <a:spcPts val="0"/>
              </a:spcBef>
              <a:spcAft>
                <a:spcPts val="0"/>
              </a:spcAft>
              <a:buSzPts val="1400"/>
              <a:buFont typeface="Work Sans"/>
              <a:buChar char="■"/>
              <a:defRPr>
                <a:latin typeface="Work Sans"/>
                <a:ea typeface="Work Sans"/>
                <a:cs typeface="Work Sans"/>
                <a:sym typeface="Work Sans"/>
              </a:defRPr>
            </a:lvl9pPr>
          </a:lstStyle>
          <a:p>
            <a:r>
              <a:rPr lang="en-US"/>
              <a:t>Click to edit Master subtitle style</a:t>
            </a:r>
            <a:endParaRPr/>
          </a:p>
        </p:txBody>
      </p:sp>
      <p:sp>
        <p:nvSpPr>
          <p:cNvPr id="347" name="Google Shape;347;p50"/>
          <p:cNvSpPr txBox="1">
            <a:spLocks noGrp="1"/>
          </p:cNvSpPr>
          <p:nvPr>
            <p:ph type="title"/>
          </p:nvPr>
        </p:nvSpPr>
        <p:spPr>
          <a:xfrm>
            <a:off x="2248233" y="618400"/>
            <a:ext cx="7695600" cy="78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348" name="Google Shape;348;p50"/>
          <p:cNvSpPr txBox="1">
            <a:spLocks noGrp="1"/>
          </p:cNvSpPr>
          <p:nvPr>
            <p:ph type="title" idx="2"/>
          </p:nvPr>
        </p:nvSpPr>
        <p:spPr>
          <a:xfrm>
            <a:off x="1524433" y="1797833"/>
            <a:ext cx="2567600" cy="553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333">
                <a:latin typeface="Alice"/>
                <a:ea typeface="Alice"/>
                <a:cs typeface="Alice"/>
                <a:sym typeface="Alice"/>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a:t>Click to edit Master title style</a:t>
            </a:r>
            <a:endParaRPr/>
          </a:p>
        </p:txBody>
      </p:sp>
      <p:sp>
        <p:nvSpPr>
          <p:cNvPr id="349" name="Google Shape;349;p50"/>
          <p:cNvSpPr txBox="1">
            <a:spLocks noGrp="1"/>
          </p:cNvSpPr>
          <p:nvPr>
            <p:ph type="subTitle" idx="3"/>
          </p:nvPr>
        </p:nvSpPr>
        <p:spPr>
          <a:xfrm>
            <a:off x="6096033" y="2453483"/>
            <a:ext cx="4571600" cy="1256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dk1"/>
                </a:solidFill>
              </a:defRPr>
            </a:lvl1pPr>
            <a:lvl2pPr lvl="1" algn="ctr" rtl="0">
              <a:lnSpc>
                <a:spcPct val="100000"/>
              </a:lnSpc>
              <a:spcBef>
                <a:spcPts val="0"/>
              </a:spcBef>
              <a:spcAft>
                <a:spcPts val="0"/>
              </a:spcAft>
              <a:buSzPts val="1400"/>
              <a:buChar char="○"/>
              <a:defRPr>
                <a:latin typeface="Work Sans"/>
                <a:ea typeface="Work Sans"/>
                <a:cs typeface="Work Sans"/>
                <a:sym typeface="Work Sans"/>
              </a:defRPr>
            </a:lvl2pPr>
            <a:lvl3pPr lvl="2" algn="ctr" rtl="0">
              <a:lnSpc>
                <a:spcPct val="100000"/>
              </a:lnSpc>
              <a:spcBef>
                <a:spcPts val="0"/>
              </a:spcBef>
              <a:spcAft>
                <a:spcPts val="0"/>
              </a:spcAft>
              <a:buSzPts val="1400"/>
              <a:buChar char="■"/>
              <a:defRPr>
                <a:latin typeface="Work Sans"/>
                <a:ea typeface="Work Sans"/>
                <a:cs typeface="Work Sans"/>
                <a:sym typeface="Work Sans"/>
              </a:defRPr>
            </a:lvl3pPr>
            <a:lvl4pPr lvl="3" algn="ctr" rtl="0">
              <a:lnSpc>
                <a:spcPct val="100000"/>
              </a:lnSpc>
              <a:spcBef>
                <a:spcPts val="0"/>
              </a:spcBef>
              <a:spcAft>
                <a:spcPts val="0"/>
              </a:spcAft>
              <a:buSzPts val="1400"/>
              <a:buChar char="●"/>
              <a:defRPr>
                <a:latin typeface="Work Sans"/>
                <a:ea typeface="Work Sans"/>
                <a:cs typeface="Work Sans"/>
                <a:sym typeface="Work Sans"/>
              </a:defRPr>
            </a:lvl4pPr>
            <a:lvl5pPr lvl="4" algn="ctr" rtl="0">
              <a:lnSpc>
                <a:spcPct val="100000"/>
              </a:lnSpc>
              <a:spcBef>
                <a:spcPts val="0"/>
              </a:spcBef>
              <a:spcAft>
                <a:spcPts val="0"/>
              </a:spcAft>
              <a:buSzPts val="1400"/>
              <a:buChar char="○"/>
              <a:defRPr>
                <a:latin typeface="Work Sans"/>
                <a:ea typeface="Work Sans"/>
                <a:cs typeface="Work Sans"/>
                <a:sym typeface="Work Sans"/>
              </a:defRPr>
            </a:lvl5pPr>
            <a:lvl6pPr lvl="5" algn="ctr" rtl="0">
              <a:lnSpc>
                <a:spcPct val="100000"/>
              </a:lnSpc>
              <a:spcBef>
                <a:spcPts val="0"/>
              </a:spcBef>
              <a:spcAft>
                <a:spcPts val="0"/>
              </a:spcAft>
              <a:buSzPts val="1400"/>
              <a:buChar char="■"/>
              <a:defRPr>
                <a:latin typeface="Work Sans"/>
                <a:ea typeface="Work Sans"/>
                <a:cs typeface="Work Sans"/>
                <a:sym typeface="Work Sans"/>
              </a:defRPr>
            </a:lvl6pPr>
            <a:lvl7pPr lvl="6" algn="ctr" rtl="0">
              <a:lnSpc>
                <a:spcPct val="100000"/>
              </a:lnSpc>
              <a:spcBef>
                <a:spcPts val="0"/>
              </a:spcBef>
              <a:spcAft>
                <a:spcPts val="0"/>
              </a:spcAft>
              <a:buSzPts val="1400"/>
              <a:buChar char="●"/>
              <a:defRPr>
                <a:latin typeface="Work Sans"/>
                <a:ea typeface="Work Sans"/>
                <a:cs typeface="Work Sans"/>
                <a:sym typeface="Work Sans"/>
              </a:defRPr>
            </a:lvl7pPr>
            <a:lvl8pPr lvl="7" algn="ctr" rtl="0">
              <a:lnSpc>
                <a:spcPct val="100000"/>
              </a:lnSpc>
              <a:spcBef>
                <a:spcPts val="0"/>
              </a:spcBef>
              <a:spcAft>
                <a:spcPts val="0"/>
              </a:spcAft>
              <a:buSzPts val="1400"/>
              <a:buChar char="○"/>
              <a:defRPr>
                <a:latin typeface="Work Sans"/>
                <a:ea typeface="Work Sans"/>
                <a:cs typeface="Work Sans"/>
                <a:sym typeface="Work Sans"/>
              </a:defRPr>
            </a:lvl8pPr>
            <a:lvl9pPr lvl="8" algn="ctr" rtl="0">
              <a:lnSpc>
                <a:spcPct val="100000"/>
              </a:lnSpc>
              <a:spcBef>
                <a:spcPts val="0"/>
              </a:spcBef>
              <a:spcAft>
                <a:spcPts val="0"/>
              </a:spcAft>
              <a:buSzPts val="1400"/>
              <a:buChar char="■"/>
              <a:defRPr>
                <a:latin typeface="Work Sans"/>
                <a:ea typeface="Work Sans"/>
                <a:cs typeface="Work Sans"/>
                <a:sym typeface="Work Sans"/>
              </a:defRPr>
            </a:lvl9pPr>
          </a:lstStyle>
          <a:p>
            <a:r>
              <a:rPr lang="en-US"/>
              <a:t>Click to edit Master subtitle style</a:t>
            </a:r>
            <a:endParaRPr/>
          </a:p>
        </p:txBody>
      </p:sp>
      <p:sp>
        <p:nvSpPr>
          <p:cNvPr id="350" name="Google Shape;350;p50"/>
          <p:cNvSpPr txBox="1">
            <a:spLocks noGrp="1"/>
          </p:cNvSpPr>
          <p:nvPr>
            <p:ph type="subTitle" idx="4"/>
          </p:nvPr>
        </p:nvSpPr>
        <p:spPr>
          <a:xfrm>
            <a:off x="6096033" y="4680033"/>
            <a:ext cx="4571600" cy="652800"/>
          </a:xfrm>
          <a:prstGeom prst="rect">
            <a:avLst/>
          </a:prstGeom>
          <a:noFill/>
          <a:ln>
            <a:noFill/>
          </a:ln>
        </p:spPr>
        <p:txBody>
          <a:bodyPr spcFirstLastPara="1" wrap="square" lIns="91425" tIns="91425" rIns="91425" bIns="91425" anchor="t" anchorCtr="0">
            <a:noAutofit/>
          </a:bodyPr>
          <a:lstStyle>
            <a:lvl1pPr marR="67732" lvl="0" rtl="0">
              <a:spcBef>
                <a:spcPts val="0"/>
              </a:spcBef>
              <a:spcAft>
                <a:spcPts val="0"/>
              </a:spcAft>
              <a:buSzPts val="1400"/>
              <a:buFont typeface="Work Sans"/>
              <a:buChar char="●"/>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Font typeface="Work Sans"/>
              <a:buChar char="○"/>
              <a:defRPr>
                <a:latin typeface="Work Sans"/>
                <a:ea typeface="Work Sans"/>
                <a:cs typeface="Work Sans"/>
                <a:sym typeface="Work Sans"/>
              </a:defRPr>
            </a:lvl2pPr>
            <a:lvl3pPr lvl="2" algn="ctr" rtl="0">
              <a:lnSpc>
                <a:spcPct val="100000"/>
              </a:lnSpc>
              <a:spcBef>
                <a:spcPts val="0"/>
              </a:spcBef>
              <a:spcAft>
                <a:spcPts val="0"/>
              </a:spcAft>
              <a:buSzPts val="1400"/>
              <a:buFont typeface="Work Sans"/>
              <a:buChar char="■"/>
              <a:defRPr>
                <a:latin typeface="Work Sans"/>
                <a:ea typeface="Work Sans"/>
                <a:cs typeface="Work Sans"/>
                <a:sym typeface="Work Sans"/>
              </a:defRPr>
            </a:lvl3pPr>
            <a:lvl4pPr lvl="3" algn="ctr" rtl="0">
              <a:lnSpc>
                <a:spcPct val="100000"/>
              </a:lnSpc>
              <a:spcBef>
                <a:spcPts val="0"/>
              </a:spcBef>
              <a:spcAft>
                <a:spcPts val="0"/>
              </a:spcAft>
              <a:buSzPts val="1400"/>
              <a:buFont typeface="Work Sans"/>
              <a:buChar char="●"/>
              <a:defRPr>
                <a:latin typeface="Work Sans"/>
                <a:ea typeface="Work Sans"/>
                <a:cs typeface="Work Sans"/>
                <a:sym typeface="Work Sans"/>
              </a:defRPr>
            </a:lvl4pPr>
            <a:lvl5pPr lvl="4" algn="ctr" rtl="0">
              <a:lnSpc>
                <a:spcPct val="100000"/>
              </a:lnSpc>
              <a:spcBef>
                <a:spcPts val="0"/>
              </a:spcBef>
              <a:spcAft>
                <a:spcPts val="0"/>
              </a:spcAft>
              <a:buSzPts val="1400"/>
              <a:buFont typeface="Work Sans"/>
              <a:buChar char="○"/>
              <a:defRPr>
                <a:latin typeface="Work Sans"/>
                <a:ea typeface="Work Sans"/>
                <a:cs typeface="Work Sans"/>
                <a:sym typeface="Work Sans"/>
              </a:defRPr>
            </a:lvl5pPr>
            <a:lvl6pPr lvl="5" algn="ctr" rtl="0">
              <a:lnSpc>
                <a:spcPct val="100000"/>
              </a:lnSpc>
              <a:spcBef>
                <a:spcPts val="0"/>
              </a:spcBef>
              <a:spcAft>
                <a:spcPts val="0"/>
              </a:spcAft>
              <a:buSzPts val="1400"/>
              <a:buFont typeface="Work Sans"/>
              <a:buChar char="■"/>
              <a:defRPr>
                <a:latin typeface="Work Sans"/>
                <a:ea typeface="Work Sans"/>
                <a:cs typeface="Work Sans"/>
                <a:sym typeface="Work Sans"/>
              </a:defRPr>
            </a:lvl6pPr>
            <a:lvl7pPr lvl="6" algn="ctr" rtl="0">
              <a:lnSpc>
                <a:spcPct val="100000"/>
              </a:lnSpc>
              <a:spcBef>
                <a:spcPts val="0"/>
              </a:spcBef>
              <a:spcAft>
                <a:spcPts val="0"/>
              </a:spcAft>
              <a:buSzPts val="1400"/>
              <a:buFont typeface="Work Sans"/>
              <a:buChar char="●"/>
              <a:defRPr>
                <a:latin typeface="Work Sans"/>
                <a:ea typeface="Work Sans"/>
                <a:cs typeface="Work Sans"/>
                <a:sym typeface="Work Sans"/>
              </a:defRPr>
            </a:lvl7pPr>
            <a:lvl8pPr lvl="7" algn="ctr" rtl="0">
              <a:lnSpc>
                <a:spcPct val="100000"/>
              </a:lnSpc>
              <a:spcBef>
                <a:spcPts val="0"/>
              </a:spcBef>
              <a:spcAft>
                <a:spcPts val="0"/>
              </a:spcAft>
              <a:buSzPts val="1400"/>
              <a:buFont typeface="Work Sans"/>
              <a:buChar char="○"/>
              <a:defRPr>
                <a:latin typeface="Work Sans"/>
                <a:ea typeface="Work Sans"/>
                <a:cs typeface="Work Sans"/>
                <a:sym typeface="Work Sans"/>
              </a:defRPr>
            </a:lvl8pPr>
            <a:lvl9pPr lvl="8" algn="ctr" rtl="0">
              <a:lnSpc>
                <a:spcPct val="100000"/>
              </a:lnSpc>
              <a:spcBef>
                <a:spcPts val="0"/>
              </a:spcBef>
              <a:spcAft>
                <a:spcPts val="0"/>
              </a:spcAft>
              <a:buSzPts val="1400"/>
              <a:buFont typeface="Work Sans"/>
              <a:buChar char="■"/>
              <a:defRPr>
                <a:latin typeface="Work Sans"/>
                <a:ea typeface="Work Sans"/>
                <a:cs typeface="Work Sans"/>
                <a:sym typeface="Work Sans"/>
              </a:defRPr>
            </a:lvl9pPr>
          </a:lstStyle>
          <a:p>
            <a:r>
              <a:rPr lang="en-US"/>
              <a:t>Click to edit Master subtitle style</a:t>
            </a:r>
            <a:endParaRPr/>
          </a:p>
        </p:txBody>
      </p:sp>
      <p:sp>
        <p:nvSpPr>
          <p:cNvPr id="351" name="Google Shape;351;p50"/>
          <p:cNvSpPr txBox="1">
            <a:spLocks noGrp="1"/>
          </p:cNvSpPr>
          <p:nvPr>
            <p:ph type="title" idx="5"/>
          </p:nvPr>
        </p:nvSpPr>
        <p:spPr>
          <a:xfrm>
            <a:off x="6096033" y="4028133"/>
            <a:ext cx="2567600" cy="553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333">
                <a:latin typeface="Alice"/>
                <a:ea typeface="Alice"/>
                <a:cs typeface="Alice"/>
                <a:sym typeface="Alice"/>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a:t>Click to edit Master title style</a:t>
            </a:r>
            <a:endParaRPr/>
          </a:p>
        </p:txBody>
      </p:sp>
    </p:spTree>
    <p:extLst>
      <p:ext uri="{BB962C8B-B14F-4D97-AF65-F5344CB8AC3E}">
        <p14:creationId xmlns:p14="http://schemas.microsoft.com/office/powerpoint/2010/main" val="2678819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0"/>
        <p:cNvGrpSpPr/>
        <p:nvPr/>
      </p:nvGrpSpPr>
      <p:grpSpPr>
        <a:xfrm>
          <a:off x="0" y="0"/>
          <a:ext cx="0" cy="0"/>
          <a:chOff x="0" y="0"/>
          <a:chExt cx="0" cy="0"/>
        </a:xfrm>
      </p:grpSpPr>
      <p:pic>
        <p:nvPicPr>
          <p:cNvPr id="31" name="Google Shape;31;p6"/>
          <p:cNvPicPr preferRelativeResize="0"/>
          <p:nvPr/>
        </p:nvPicPr>
        <p:blipFill rotWithShape="1">
          <a:blip r:embed="rId2">
            <a:alphaModFix/>
          </a:blip>
          <a:srcRect l="29" r="39"/>
          <a:stretch/>
        </p:blipFill>
        <p:spPr>
          <a:xfrm>
            <a:off x="-46466" y="-21266"/>
            <a:ext cx="12284935" cy="6900532"/>
          </a:xfrm>
          <a:prstGeom prst="rect">
            <a:avLst/>
          </a:prstGeom>
          <a:noFill/>
          <a:ln>
            <a:noFill/>
          </a:ln>
        </p:spPr>
      </p:pic>
      <p:sp>
        <p:nvSpPr>
          <p:cNvPr id="32" name="Google Shape;32;p6"/>
          <p:cNvSpPr txBox="1">
            <a:spLocks noGrp="1"/>
          </p:cNvSpPr>
          <p:nvPr>
            <p:ph type="title"/>
          </p:nvPr>
        </p:nvSpPr>
        <p:spPr>
          <a:xfrm>
            <a:off x="2944533" y="618400"/>
            <a:ext cx="6302800" cy="83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28024239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352"/>
        <p:cNvGrpSpPr/>
        <p:nvPr/>
      </p:nvGrpSpPr>
      <p:grpSpPr>
        <a:xfrm>
          <a:off x="0" y="0"/>
          <a:ext cx="0" cy="0"/>
          <a:chOff x="0" y="0"/>
          <a:chExt cx="0" cy="0"/>
        </a:xfrm>
      </p:grpSpPr>
      <p:pic>
        <p:nvPicPr>
          <p:cNvPr id="353" name="Google Shape;353;p51"/>
          <p:cNvPicPr preferRelativeResize="0"/>
          <p:nvPr/>
        </p:nvPicPr>
        <p:blipFill rotWithShape="1">
          <a:blip r:embed="rId2">
            <a:alphaModFix/>
          </a:blip>
          <a:srcRect t="59" b="59"/>
          <a:stretch/>
        </p:blipFill>
        <p:spPr>
          <a:xfrm flipH="1">
            <a:off x="-46466" y="-21266"/>
            <a:ext cx="12284935" cy="6900531"/>
          </a:xfrm>
          <a:prstGeom prst="rect">
            <a:avLst/>
          </a:prstGeom>
          <a:noFill/>
          <a:ln>
            <a:noFill/>
          </a:ln>
        </p:spPr>
      </p:pic>
      <p:sp>
        <p:nvSpPr>
          <p:cNvPr id="354" name="Google Shape;354;p51"/>
          <p:cNvSpPr txBox="1">
            <a:spLocks noGrp="1"/>
          </p:cNvSpPr>
          <p:nvPr>
            <p:ph type="title"/>
          </p:nvPr>
        </p:nvSpPr>
        <p:spPr>
          <a:xfrm>
            <a:off x="2656067" y="618400"/>
            <a:ext cx="6879600" cy="746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421322890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355"/>
        <p:cNvGrpSpPr/>
        <p:nvPr/>
      </p:nvGrpSpPr>
      <p:grpSpPr>
        <a:xfrm>
          <a:off x="0" y="0"/>
          <a:ext cx="0" cy="0"/>
          <a:chOff x="0" y="0"/>
          <a:chExt cx="0" cy="0"/>
        </a:xfrm>
      </p:grpSpPr>
      <p:pic>
        <p:nvPicPr>
          <p:cNvPr id="356" name="Google Shape;356;p52"/>
          <p:cNvPicPr preferRelativeResize="0"/>
          <p:nvPr/>
        </p:nvPicPr>
        <p:blipFill rotWithShape="1">
          <a:blip r:embed="rId2">
            <a:alphaModFix/>
          </a:blip>
          <a:srcRect t="29" b="19"/>
          <a:stretch/>
        </p:blipFill>
        <p:spPr>
          <a:xfrm>
            <a:off x="-46466" y="-21266"/>
            <a:ext cx="12284935" cy="6900531"/>
          </a:xfrm>
          <a:prstGeom prst="rect">
            <a:avLst/>
          </a:prstGeom>
          <a:noFill/>
          <a:ln>
            <a:noFill/>
          </a:ln>
        </p:spPr>
      </p:pic>
      <p:sp>
        <p:nvSpPr>
          <p:cNvPr id="357" name="Google Shape;357;p52"/>
          <p:cNvSpPr txBox="1">
            <a:spLocks noGrp="1"/>
          </p:cNvSpPr>
          <p:nvPr>
            <p:ph type="title"/>
          </p:nvPr>
        </p:nvSpPr>
        <p:spPr>
          <a:xfrm>
            <a:off x="977633" y="618000"/>
            <a:ext cx="10236800" cy="79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88650802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358"/>
        <p:cNvGrpSpPr/>
        <p:nvPr/>
      </p:nvGrpSpPr>
      <p:grpSpPr>
        <a:xfrm>
          <a:off x="0" y="0"/>
          <a:ext cx="0" cy="0"/>
          <a:chOff x="0" y="0"/>
          <a:chExt cx="0" cy="0"/>
        </a:xfrm>
      </p:grpSpPr>
      <p:pic>
        <p:nvPicPr>
          <p:cNvPr id="359" name="Google Shape;359;p53"/>
          <p:cNvPicPr preferRelativeResize="0"/>
          <p:nvPr/>
        </p:nvPicPr>
        <p:blipFill rotWithShape="1">
          <a:blip r:embed="rId2">
            <a:alphaModFix/>
          </a:blip>
          <a:srcRect t="29" b="19"/>
          <a:stretch/>
        </p:blipFill>
        <p:spPr>
          <a:xfrm>
            <a:off x="-46466" y="-21266"/>
            <a:ext cx="12284935" cy="6900531"/>
          </a:xfrm>
          <a:prstGeom prst="rect">
            <a:avLst/>
          </a:prstGeom>
          <a:noFill/>
          <a:ln>
            <a:noFill/>
          </a:ln>
        </p:spPr>
      </p:pic>
      <p:sp>
        <p:nvSpPr>
          <p:cNvPr id="360" name="Google Shape;360;p53"/>
          <p:cNvSpPr txBox="1">
            <a:spLocks noGrp="1"/>
          </p:cNvSpPr>
          <p:nvPr>
            <p:ph type="title"/>
          </p:nvPr>
        </p:nvSpPr>
        <p:spPr>
          <a:xfrm>
            <a:off x="2944533" y="618400"/>
            <a:ext cx="6302800" cy="79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141483942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361"/>
        <p:cNvGrpSpPr/>
        <p:nvPr/>
      </p:nvGrpSpPr>
      <p:grpSpPr>
        <a:xfrm>
          <a:off x="0" y="0"/>
          <a:ext cx="0" cy="0"/>
          <a:chOff x="0" y="0"/>
          <a:chExt cx="0" cy="0"/>
        </a:xfrm>
      </p:grpSpPr>
      <p:pic>
        <p:nvPicPr>
          <p:cNvPr id="362" name="Google Shape;362;p54"/>
          <p:cNvPicPr preferRelativeResize="0"/>
          <p:nvPr/>
        </p:nvPicPr>
        <p:blipFill rotWithShape="1">
          <a:blip r:embed="rId2">
            <a:alphaModFix/>
          </a:blip>
          <a:srcRect t="59" b="59"/>
          <a:stretch/>
        </p:blipFill>
        <p:spPr>
          <a:xfrm rot="10800000">
            <a:off x="-46466" y="-21266"/>
            <a:ext cx="12284935" cy="6900531"/>
          </a:xfrm>
          <a:prstGeom prst="rect">
            <a:avLst/>
          </a:prstGeom>
          <a:noFill/>
          <a:ln>
            <a:noFill/>
          </a:ln>
        </p:spPr>
      </p:pic>
      <p:sp>
        <p:nvSpPr>
          <p:cNvPr id="363" name="Google Shape;363;p54"/>
          <p:cNvSpPr txBox="1">
            <a:spLocks noGrp="1"/>
          </p:cNvSpPr>
          <p:nvPr>
            <p:ph type="title"/>
          </p:nvPr>
        </p:nvSpPr>
        <p:spPr>
          <a:xfrm>
            <a:off x="2944533" y="603140"/>
            <a:ext cx="6302800" cy="81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412062629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364"/>
        <p:cNvGrpSpPr/>
        <p:nvPr/>
      </p:nvGrpSpPr>
      <p:grpSpPr>
        <a:xfrm>
          <a:off x="0" y="0"/>
          <a:ext cx="0" cy="0"/>
          <a:chOff x="0" y="0"/>
          <a:chExt cx="0" cy="0"/>
        </a:xfrm>
      </p:grpSpPr>
      <p:pic>
        <p:nvPicPr>
          <p:cNvPr id="365" name="Google Shape;365;p55"/>
          <p:cNvPicPr preferRelativeResize="0"/>
          <p:nvPr/>
        </p:nvPicPr>
        <p:blipFill rotWithShape="1">
          <a:blip r:embed="rId2">
            <a:alphaModFix/>
          </a:blip>
          <a:srcRect t="89" b="99"/>
          <a:stretch/>
        </p:blipFill>
        <p:spPr>
          <a:xfrm rot="10800000">
            <a:off x="-50566" y="-21267"/>
            <a:ext cx="12293135" cy="6900533"/>
          </a:xfrm>
          <a:prstGeom prst="rect">
            <a:avLst/>
          </a:prstGeom>
          <a:noFill/>
          <a:ln>
            <a:noFill/>
          </a:ln>
        </p:spPr>
      </p:pic>
    </p:spTree>
    <p:extLst>
      <p:ext uri="{BB962C8B-B14F-4D97-AF65-F5344CB8AC3E}">
        <p14:creationId xmlns:p14="http://schemas.microsoft.com/office/powerpoint/2010/main" val="59562229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366"/>
        <p:cNvGrpSpPr/>
        <p:nvPr/>
      </p:nvGrpSpPr>
      <p:grpSpPr>
        <a:xfrm>
          <a:off x="0" y="0"/>
          <a:ext cx="0" cy="0"/>
          <a:chOff x="0" y="0"/>
          <a:chExt cx="0" cy="0"/>
        </a:xfrm>
      </p:grpSpPr>
      <p:pic>
        <p:nvPicPr>
          <p:cNvPr id="367" name="Google Shape;367;p56"/>
          <p:cNvPicPr preferRelativeResize="0"/>
          <p:nvPr/>
        </p:nvPicPr>
        <p:blipFill rotWithShape="1">
          <a:blip r:embed="rId2">
            <a:alphaModFix/>
          </a:blip>
          <a:srcRect t="59" b="59"/>
          <a:stretch/>
        </p:blipFill>
        <p:spPr>
          <a:xfrm rot="10800000">
            <a:off x="-50568" y="-21267"/>
            <a:ext cx="12293135" cy="6900533"/>
          </a:xfrm>
          <a:prstGeom prst="rect">
            <a:avLst/>
          </a:prstGeom>
          <a:noFill/>
          <a:ln>
            <a:noFill/>
          </a:ln>
        </p:spPr>
      </p:pic>
    </p:spTree>
    <p:extLst>
      <p:ext uri="{BB962C8B-B14F-4D97-AF65-F5344CB8AC3E}">
        <p14:creationId xmlns:p14="http://schemas.microsoft.com/office/powerpoint/2010/main" val="228485640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368"/>
        <p:cNvGrpSpPr/>
        <p:nvPr/>
      </p:nvGrpSpPr>
      <p:grpSpPr>
        <a:xfrm>
          <a:off x="0" y="0"/>
          <a:ext cx="0" cy="0"/>
          <a:chOff x="0" y="0"/>
          <a:chExt cx="0" cy="0"/>
        </a:xfrm>
      </p:grpSpPr>
      <p:pic>
        <p:nvPicPr>
          <p:cNvPr id="369" name="Google Shape;369;p57"/>
          <p:cNvPicPr preferRelativeResize="0"/>
          <p:nvPr/>
        </p:nvPicPr>
        <p:blipFill rotWithShape="1">
          <a:blip r:embed="rId2">
            <a:alphaModFix/>
          </a:blip>
          <a:srcRect t="29" b="19"/>
          <a:stretch/>
        </p:blipFill>
        <p:spPr>
          <a:xfrm>
            <a:off x="-46466" y="-21266"/>
            <a:ext cx="12284935" cy="6900531"/>
          </a:xfrm>
          <a:prstGeom prst="rect">
            <a:avLst/>
          </a:prstGeom>
          <a:noFill/>
          <a:ln>
            <a:noFill/>
          </a:ln>
        </p:spPr>
      </p:pic>
    </p:spTree>
    <p:extLst>
      <p:ext uri="{BB962C8B-B14F-4D97-AF65-F5344CB8AC3E}">
        <p14:creationId xmlns:p14="http://schemas.microsoft.com/office/powerpoint/2010/main" val="38030182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370"/>
        <p:cNvGrpSpPr/>
        <p:nvPr/>
      </p:nvGrpSpPr>
      <p:grpSpPr>
        <a:xfrm>
          <a:off x="0" y="0"/>
          <a:ext cx="0" cy="0"/>
          <a:chOff x="0" y="0"/>
          <a:chExt cx="0" cy="0"/>
        </a:xfrm>
      </p:grpSpPr>
      <p:pic>
        <p:nvPicPr>
          <p:cNvPr id="371" name="Google Shape;371;p58"/>
          <p:cNvPicPr preferRelativeResize="0"/>
          <p:nvPr/>
        </p:nvPicPr>
        <p:blipFill rotWithShape="1">
          <a:blip r:embed="rId2">
            <a:alphaModFix/>
          </a:blip>
          <a:srcRect l="84" t="59" r="46918" b="59"/>
          <a:stretch/>
        </p:blipFill>
        <p:spPr>
          <a:xfrm rot="10800000">
            <a:off x="5676865" y="-21267"/>
            <a:ext cx="6515135" cy="6900533"/>
          </a:xfrm>
          <a:prstGeom prst="rect">
            <a:avLst/>
          </a:prstGeom>
          <a:noFill/>
          <a:ln>
            <a:noFill/>
          </a:ln>
        </p:spPr>
      </p:pic>
    </p:spTree>
    <p:extLst>
      <p:ext uri="{BB962C8B-B14F-4D97-AF65-F5344CB8AC3E}">
        <p14:creationId xmlns:p14="http://schemas.microsoft.com/office/powerpoint/2010/main" val="199970488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ackground 4">
  <p:cSld name="Background 4">
    <p:spTree>
      <p:nvGrpSpPr>
        <p:cNvPr id="1" name="Shape 372"/>
        <p:cNvGrpSpPr/>
        <p:nvPr/>
      </p:nvGrpSpPr>
      <p:grpSpPr>
        <a:xfrm>
          <a:off x="0" y="0"/>
          <a:ext cx="0" cy="0"/>
          <a:chOff x="0" y="0"/>
          <a:chExt cx="0" cy="0"/>
        </a:xfrm>
      </p:grpSpPr>
      <p:pic>
        <p:nvPicPr>
          <p:cNvPr id="373" name="Google Shape;373;p59"/>
          <p:cNvPicPr preferRelativeResize="0"/>
          <p:nvPr/>
        </p:nvPicPr>
        <p:blipFill rotWithShape="1">
          <a:blip r:embed="rId2">
            <a:alphaModFix/>
          </a:blip>
          <a:srcRect l="47003" t="59" b="59"/>
          <a:stretch/>
        </p:blipFill>
        <p:spPr>
          <a:xfrm rot="10800000">
            <a:off x="-25402" y="-21267"/>
            <a:ext cx="6515135" cy="6900533"/>
          </a:xfrm>
          <a:prstGeom prst="rect">
            <a:avLst/>
          </a:prstGeom>
          <a:noFill/>
          <a:ln>
            <a:noFill/>
          </a:ln>
        </p:spPr>
      </p:pic>
    </p:spTree>
    <p:extLst>
      <p:ext uri="{BB962C8B-B14F-4D97-AF65-F5344CB8AC3E}">
        <p14:creationId xmlns:p14="http://schemas.microsoft.com/office/powerpoint/2010/main" val="274736659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ackground 5">
  <p:cSld name="Background 5">
    <p:spTree>
      <p:nvGrpSpPr>
        <p:cNvPr id="1" name="Shape 374"/>
        <p:cNvGrpSpPr/>
        <p:nvPr/>
      </p:nvGrpSpPr>
      <p:grpSpPr>
        <a:xfrm>
          <a:off x="0" y="0"/>
          <a:ext cx="0" cy="0"/>
          <a:chOff x="0" y="0"/>
          <a:chExt cx="0" cy="0"/>
        </a:xfrm>
      </p:grpSpPr>
      <p:pic>
        <p:nvPicPr>
          <p:cNvPr id="375" name="Google Shape;375;p60"/>
          <p:cNvPicPr preferRelativeResize="0"/>
          <p:nvPr/>
        </p:nvPicPr>
        <p:blipFill rotWithShape="1">
          <a:blip r:embed="rId2">
            <a:alphaModFix/>
          </a:blip>
          <a:srcRect/>
          <a:stretch/>
        </p:blipFill>
        <p:spPr>
          <a:xfrm>
            <a:off x="-12666" y="0"/>
            <a:ext cx="12217335" cy="6858000"/>
          </a:xfrm>
          <a:prstGeom prst="rect">
            <a:avLst/>
          </a:prstGeom>
          <a:noFill/>
          <a:ln>
            <a:noFill/>
          </a:ln>
        </p:spPr>
      </p:pic>
    </p:spTree>
    <p:extLst>
      <p:ext uri="{BB962C8B-B14F-4D97-AF65-F5344CB8AC3E}">
        <p14:creationId xmlns:p14="http://schemas.microsoft.com/office/powerpoint/2010/main" val="3139449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3"/>
        <p:cNvGrpSpPr/>
        <p:nvPr/>
      </p:nvGrpSpPr>
      <p:grpSpPr>
        <a:xfrm>
          <a:off x="0" y="0"/>
          <a:ext cx="0" cy="0"/>
          <a:chOff x="0" y="0"/>
          <a:chExt cx="0" cy="0"/>
        </a:xfrm>
      </p:grpSpPr>
      <p:pic>
        <p:nvPicPr>
          <p:cNvPr id="34" name="Google Shape;34;p7"/>
          <p:cNvPicPr preferRelativeResize="0"/>
          <p:nvPr/>
        </p:nvPicPr>
        <p:blipFill rotWithShape="1">
          <a:blip r:embed="rId2">
            <a:alphaModFix/>
          </a:blip>
          <a:srcRect t="29" b="19"/>
          <a:stretch/>
        </p:blipFill>
        <p:spPr>
          <a:xfrm>
            <a:off x="-65400" y="-31900"/>
            <a:ext cx="12322800" cy="6921800"/>
          </a:xfrm>
          <a:prstGeom prst="rect">
            <a:avLst/>
          </a:prstGeom>
          <a:noFill/>
          <a:ln>
            <a:noFill/>
          </a:ln>
        </p:spPr>
      </p:pic>
      <p:sp>
        <p:nvSpPr>
          <p:cNvPr id="35" name="Google Shape;35;p7"/>
          <p:cNvSpPr txBox="1">
            <a:spLocks noGrp="1"/>
          </p:cNvSpPr>
          <p:nvPr>
            <p:ph type="body" idx="1"/>
          </p:nvPr>
        </p:nvSpPr>
        <p:spPr>
          <a:xfrm>
            <a:off x="3683384" y="1857367"/>
            <a:ext cx="5512400" cy="3712800"/>
          </a:xfrm>
          <a:prstGeom prst="rect">
            <a:avLst/>
          </a:prstGeom>
        </p:spPr>
        <p:txBody>
          <a:bodyPr spcFirstLastPara="1" wrap="square" lIns="91425" tIns="91425" rIns="91425" bIns="91425" anchor="t" anchorCtr="0">
            <a:noAutofit/>
          </a:bodyPr>
          <a:lstStyle>
            <a:lvl1pPr marL="609585" lvl="0" indent="-423323" rtl="0">
              <a:lnSpc>
                <a:spcPct val="115000"/>
              </a:lnSpc>
              <a:spcBef>
                <a:spcPts val="0"/>
              </a:spcBef>
              <a:spcAft>
                <a:spcPts val="0"/>
              </a:spcAft>
              <a:buClr>
                <a:schemeClr val="dk1"/>
              </a:buClr>
              <a:buSzPts val="1400"/>
              <a:buFont typeface="Work Sans"/>
              <a:buChar char="●"/>
              <a:defRPr sz="1867">
                <a:solidFill>
                  <a:schemeClr val="dk1"/>
                </a:solidFill>
                <a:latin typeface="Work Sans"/>
                <a:ea typeface="Work Sans"/>
                <a:cs typeface="Work Sans"/>
                <a:sym typeface="Work Sans"/>
              </a:defRPr>
            </a:lvl1pPr>
            <a:lvl2pPr marL="1219170" lvl="1" indent="-423323" rtl="0">
              <a:lnSpc>
                <a:spcPct val="115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2pPr>
            <a:lvl3pPr marL="1828754" lvl="2" indent="-423323" rtl="0">
              <a:lnSpc>
                <a:spcPct val="115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3pPr>
            <a:lvl4pPr marL="2438339" lvl="3" indent="-423323" rtl="0">
              <a:lnSpc>
                <a:spcPct val="115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4pPr>
            <a:lvl5pPr marL="3047924" lvl="4" indent="-423323" rtl="0">
              <a:lnSpc>
                <a:spcPct val="115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5pPr>
            <a:lvl6pPr marL="3657509" lvl="5" indent="-423323" rtl="0">
              <a:lnSpc>
                <a:spcPct val="115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6pPr>
            <a:lvl7pPr marL="4267093" lvl="6" indent="-423323" rtl="0">
              <a:lnSpc>
                <a:spcPct val="115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7pPr>
            <a:lvl8pPr marL="4876678" lvl="7" indent="-423323" rtl="0">
              <a:lnSpc>
                <a:spcPct val="115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8pPr>
            <a:lvl9pPr marL="5486263" lvl="8" indent="-423323" rtl="0">
              <a:lnSpc>
                <a:spcPct val="115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9pPr>
          </a:lstStyle>
          <a:p>
            <a:pPr lvl="0"/>
            <a:r>
              <a:rPr lang="en-US"/>
              <a:t>Click to edit Master text styles</a:t>
            </a:r>
          </a:p>
        </p:txBody>
      </p:sp>
      <p:sp>
        <p:nvSpPr>
          <p:cNvPr id="36" name="Google Shape;36;p7"/>
          <p:cNvSpPr txBox="1">
            <a:spLocks noGrp="1"/>
          </p:cNvSpPr>
          <p:nvPr>
            <p:ph type="title"/>
          </p:nvPr>
        </p:nvSpPr>
        <p:spPr>
          <a:xfrm>
            <a:off x="2944533" y="618400"/>
            <a:ext cx="6302800" cy="77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69090608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A134D-EDD3-180E-E9F9-F9B837797D7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7C755DB-8201-E682-3E74-E8A87B017A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0C4FDBB-E8A5-303B-7C17-96F4CE93A161}"/>
              </a:ext>
            </a:extLst>
          </p:cNvPr>
          <p:cNvSpPr>
            <a:spLocks noGrp="1"/>
          </p:cNvSpPr>
          <p:nvPr>
            <p:ph type="dt" sz="half" idx="10"/>
          </p:nvPr>
        </p:nvSpPr>
        <p:spPr/>
        <p:txBody>
          <a:bodyPr/>
          <a:lstStyle/>
          <a:p>
            <a:fld id="{4077F981-BD93-495F-A073-74FB24E16550}" type="datetimeFigureOut">
              <a:rPr lang="en-IN" smtClean="0"/>
              <a:t>17/05/24</a:t>
            </a:fld>
            <a:endParaRPr lang="en-IN"/>
          </a:p>
        </p:txBody>
      </p:sp>
      <p:sp>
        <p:nvSpPr>
          <p:cNvPr id="5" name="Footer Placeholder 4">
            <a:extLst>
              <a:ext uri="{FF2B5EF4-FFF2-40B4-BE49-F238E27FC236}">
                <a16:creationId xmlns:a16="http://schemas.microsoft.com/office/drawing/2014/main" id="{C8AB3A6A-CB24-360B-04C7-548C0ED78B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05C971C-1259-E954-DBE6-E8E9F7D6AA7C}"/>
              </a:ext>
            </a:extLst>
          </p:cNvPr>
          <p:cNvSpPr>
            <a:spLocks noGrp="1"/>
          </p:cNvSpPr>
          <p:nvPr>
            <p:ph type="sldNum" sz="quarter" idx="12"/>
          </p:nvPr>
        </p:nvSpPr>
        <p:spPr/>
        <p:txBody>
          <a:bodyPr/>
          <a:lstStyle/>
          <a:p>
            <a:fld id="{251C3590-BF02-4666-AB43-BD288CCAF7BF}" type="slidenum">
              <a:rPr lang="en-IN" smtClean="0"/>
              <a:t>‹#›</a:t>
            </a:fld>
            <a:endParaRPr lang="en-IN"/>
          </a:p>
        </p:txBody>
      </p:sp>
    </p:spTree>
    <p:extLst>
      <p:ext uri="{BB962C8B-B14F-4D97-AF65-F5344CB8AC3E}">
        <p14:creationId xmlns:p14="http://schemas.microsoft.com/office/powerpoint/2010/main" val="248389663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379"/>
        <p:cNvGrpSpPr/>
        <p:nvPr/>
      </p:nvGrpSpPr>
      <p:grpSpPr>
        <a:xfrm>
          <a:off x="0" y="0"/>
          <a:ext cx="0" cy="0"/>
          <a:chOff x="0" y="0"/>
          <a:chExt cx="0" cy="0"/>
        </a:xfrm>
      </p:grpSpPr>
    </p:spTree>
    <p:extLst>
      <p:ext uri="{BB962C8B-B14F-4D97-AF65-F5344CB8AC3E}">
        <p14:creationId xmlns:p14="http://schemas.microsoft.com/office/powerpoint/2010/main" val="87659255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noFill/>
        <a:effectLst/>
      </p:bgPr>
    </p:bg>
    <p:spTree>
      <p:nvGrpSpPr>
        <p:cNvPr id="1" name="Shape 10"/>
        <p:cNvGrpSpPr/>
        <p:nvPr/>
      </p:nvGrpSpPr>
      <p:grpSpPr>
        <a:xfrm>
          <a:off x="0" y="0"/>
          <a:ext cx="0" cy="0"/>
          <a:chOff x="0" y="0"/>
          <a:chExt cx="0" cy="0"/>
        </a:xfrm>
      </p:grpSpPr>
      <p:pic>
        <p:nvPicPr>
          <p:cNvPr id="11" name="Google Shape;11;p2"/>
          <p:cNvPicPr preferRelativeResize="0"/>
          <p:nvPr/>
        </p:nvPicPr>
        <p:blipFill rotWithShape="1">
          <a:blip r:embed="rId2">
            <a:alphaModFix/>
          </a:blip>
          <a:srcRect l="29" r="39"/>
          <a:stretch/>
        </p:blipFill>
        <p:spPr>
          <a:xfrm>
            <a:off x="-27533" y="-10634"/>
            <a:ext cx="12247065" cy="6879267"/>
          </a:xfrm>
          <a:prstGeom prst="rect">
            <a:avLst/>
          </a:prstGeom>
          <a:noFill/>
          <a:ln>
            <a:noFill/>
          </a:ln>
        </p:spPr>
      </p:pic>
      <p:sp>
        <p:nvSpPr>
          <p:cNvPr id="12" name="Google Shape;12;p2"/>
          <p:cNvSpPr txBox="1">
            <a:spLocks noGrp="1"/>
          </p:cNvSpPr>
          <p:nvPr>
            <p:ph type="ctrTitle"/>
          </p:nvPr>
        </p:nvSpPr>
        <p:spPr>
          <a:xfrm>
            <a:off x="1894420" y="1544833"/>
            <a:ext cx="8403200" cy="2449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rgbClr val="191919"/>
              </a:buClr>
              <a:buSzPts val="5200"/>
              <a:buNone/>
              <a:defRPr sz="6933">
                <a:latin typeface="Alice"/>
                <a:ea typeface="Alice"/>
                <a:cs typeface="Alice"/>
                <a:sym typeface="Alice"/>
              </a:defRPr>
            </a:lvl1pPr>
            <a:lvl2pPr lvl="1" algn="ctr" rtl="0">
              <a:spcBef>
                <a:spcPts val="0"/>
              </a:spcBef>
              <a:spcAft>
                <a:spcPts val="0"/>
              </a:spcAft>
              <a:buClr>
                <a:srgbClr val="191919"/>
              </a:buClr>
              <a:buSzPts val="5200"/>
              <a:buNone/>
              <a:defRPr sz="6933">
                <a:solidFill>
                  <a:srgbClr val="191919"/>
                </a:solidFill>
              </a:defRPr>
            </a:lvl2pPr>
            <a:lvl3pPr lvl="2" algn="ctr" rtl="0">
              <a:spcBef>
                <a:spcPts val="0"/>
              </a:spcBef>
              <a:spcAft>
                <a:spcPts val="0"/>
              </a:spcAft>
              <a:buClr>
                <a:srgbClr val="191919"/>
              </a:buClr>
              <a:buSzPts val="5200"/>
              <a:buNone/>
              <a:defRPr sz="6933">
                <a:solidFill>
                  <a:srgbClr val="191919"/>
                </a:solidFill>
              </a:defRPr>
            </a:lvl3pPr>
            <a:lvl4pPr lvl="3" algn="ctr" rtl="0">
              <a:spcBef>
                <a:spcPts val="0"/>
              </a:spcBef>
              <a:spcAft>
                <a:spcPts val="0"/>
              </a:spcAft>
              <a:buClr>
                <a:srgbClr val="191919"/>
              </a:buClr>
              <a:buSzPts val="5200"/>
              <a:buNone/>
              <a:defRPr sz="6933">
                <a:solidFill>
                  <a:srgbClr val="191919"/>
                </a:solidFill>
              </a:defRPr>
            </a:lvl4pPr>
            <a:lvl5pPr lvl="4" algn="ctr" rtl="0">
              <a:spcBef>
                <a:spcPts val="0"/>
              </a:spcBef>
              <a:spcAft>
                <a:spcPts val="0"/>
              </a:spcAft>
              <a:buClr>
                <a:srgbClr val="191919"/>
              </a:buClr>
              <a:buSzPts val="5200"/>
              <a:buNone/>
              <a:defRPr sz="6933">
                <a:solidFill>
                  <a:srgbClr val="191919"/>
                </a:solidFill>
              </a:defRPr>
            </a:lvl5pPr>
            <a:lvl6pPr lvl="5" algn="ctr" rtl="0">
              <a:spcBef>
                <a:spcPts val="0"/>
              </a:spcBef>
              <a:spcAft>
                <a:spcPts val="0"/>
              </a:spcAft>
              <a:buClr>
                <a:srgbClr val="191919"/>
              </a:buClr>
              <a:buSzPts val="5200"/>
              <a:buNone/>
              <a:defRPr sz="6933">
                <a:solidFill>
                  <a:srgbClr val="191919"/>
                </a:solidFill>
              </a:defRPr>
            </a:lvl6pPr>
            <a:lvl7pPr lvl="6" algn="ctr" rtl="0">
              <a:spcBef>
                <a:spcPts val="0"/>
              </a:spcBef>
              <a:spcAft>
                <a:spcPts val="0"/>
              </a:spcAft>
              <a:buClr>
                <a:srgbClr val="191919"/>
              </a:buClr>
              <a:buSzPts val="5200"/>
              <a:buNone/>
              <a:defRPr sz="6933">
                <a:solidFill>
                  <a:srgbClr val="191919"/>
                </a:solidFill>
              </a:defRPr>
            </a:lvl7pPr>
            <a:lvl8pPr lvl="7" algn="ctr" rtl="0">
              <a:spcBef>
                <a:spcPts val="0"/>
              </a:spcBef>
              <a:spcAft>
                <a:spcPts val="0"/>
              </a:spcAft>
              <a:buClr>
                <a:srgbClr val="191919"/>
              </a:buClr>
              <a:buSzPts val="5200"/>
              <a:buNone/>
              <a:defRPr sz="6933">
                <a:solidFill>
                  <a:srgbClr val="191919"/>
                </a:solidFill>
              </a:defRPr>
            </a:lvl8pPr>
            <a:lvl9pPr lvl="8" algn="ctr" rtl="0">
              <a:spcBef>
                <a:spcPts val="0"/>
              </a:spcBef>
              <a:spcAft>
                <a:spcPts val="0"/>
              </a:spcAft>
              <a:buClr>
                <a:srgbClr val="191919"/>
              </a:buClr>
              <a:buSzPts val="5200"/>
              <a:buNone/>
              <a:defRPr sz="6933">
                <a:solidFill>
                  <a:srgbClr val="191919"/>
                </a:solidFill>
              </a:defRPr>
            </a:lvl9pPr>
          </a:lstStyle>
          <a:p>
            <a:r>
              <a:rPr lang="en-US"/>
              <a:t>Click to edit Master title style</a:t>
            </a:r>
            <a:endParaRPr/>
          </a:p>
        </p:txBody>
      </p:sp>
      <p:sp>
        <p:nvSpPr>
          <p:cNvPr id="13" name="Google Shape;13;p2"/>
          <p:cNvSpPr txBox="1">
            <a:spLocks noGrp="1"/>
          </p:cNvSpPr>
          <p:nvPr>
            <p:ph type="subTitle" idx="1"/>
          </p:nvPr>
        </p:nvSpPr>
        <p:spPr>
          <a:xfrm>
            <a:off x="1894400" y="4515900"/>
            <a:ext cx="8403200" cy="546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r>
              <a:rPr lang="en-US"/>
              <a:t>Click to edit Master subtitle style</a:t>
            </a:r>
            <a:endParaRPr/>
          </a:p>
        </p:txBody>
      </p:sp>
    </p:spTree>
    <p:extLst>
      <p:ext uri="{BB962C8B-B14F-4D97-AF65-F5344CB8AC3E}">
        <p14:creationId xmlns:p14="http://schemas.microsoft.com/office/powerpoint/2010/main" val="292984695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pic>
        <p:nvPicPr>
          <p:cNvPr id="15" name="Google Shape;15;p3"/>
          <p:cNvPicPr preferRelativeResize="0"/>
          <p:nvPr/>
        </p:nvPicPr>
        <p:blipFill rotWithShape="1">
          <a:blip r:embed="rId2">
            <a:alphaModFix/>
          </a:blip>
          <a:srcRect t="29" b="19"/>
          <a:stretch/>
        </p:blipFill>
        <p:spPr>
          <a:xfrm>
            <a:off x="-8600" y="1"/>
            <a:ext cx="12209200" cy="6857999"/>
          </a:xfrm>
          <a:prstGeom prst="rect">
            <a:avLst/>
          </a:prstGeom>
          <a:noFill/>
          <a:ln>
            <a:noFill/>
          </a:ln>
        </p:spPr>
      </p:pic>
      <p:sp>
        <p:nvSpPr>
          <p:cNvPr id="16" name="Google Shape;16;p3"/>
          <p:cNvSpPr txBox="1">
            <a:spLocks noGrp="1"/>
          </p:cNvSpPr>
          <p:nvPr>
            <p:ph type="title"/>
          </p:nvPr>
        </p:nvSpPr>
        <p:spPr>
          <a:xfrm>
            <a:off x="3499717" y="3076084"/>
            <a:ext cx="5192800" cy="112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6933">
                <a:latin typeface="Alice"/>
                <a:ea typeface="Alice"/>
                <a:cs typeface="Alice"/>
                <a:sym typeface="Alice"/>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17" name="Google Shape;17;p3"/>
          <p:cNvSpPr txBox="1">
            <a:spLocks noGrp="1"/>
          </p:cNvSpPr>
          <p:nvPr>
            <p:ph type="title" idx="2" hasCustomPrompt="1"/>
          </p:nvPr>
        </p:nvSpPr>
        <p:spPr>
          <a:xfrm>
            <a:off x="5287000" y="952300"/>
            <a:ext cx="1618000" cy="123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8000">
                <a:latin typeface="Alice"/>
                <a:ea typeface="Alice"/>
                <a:cs typeface="Alice"/>
                <a:sym typeface="Alice"/>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8" name="Google Shape;18;p3"/>
          <p:cNvSpPr txBox="1">
            <a:spLocks noGrp="1"/>
          </p:cNvSpPr>
          <p:nvPr>
            <p:ph type="subTitle" idx="1"/>
          </p:nvPr>
        </p:nvSpPr>
        <p:spPr>
          <a:xfrm>
            <a:off x="2422167" y="4735967"/>
            <a:ext cx="7348400" cy="560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419753483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a:stretch/>
        </p:blipFill>
        <p:spPr>
          <a:xfrm>
            <a:off x="-39166" y="-21267"/>
            <a:ext cx="12270335" cy="6900533"/>
          </a:xfrm>
          <a:prstGeom prst="rect">
            <a:avLst/>
          </a:prstGeom>
          <a:noFill/>
          <a:ln>
            <a:noFill/>
          </a:ln>
        </p:spPr>
      </p:pic>
      <p:sp>
        <p:nvSpPr>
          <p:cNvPr id="21" name="Google Shape;21;p4"/>
          <p:cNvSpPr txBox="1">
            <a:spLocks noGrp="1"/>
          </p:cNvSpPr>
          <p:nvPr>
            <p:ph type="body" idx="1"/>
          </p:nvPr>
        </p:nvSpPr>
        <p:spPr>
          <a:xfrm>
            <a:off x="960000" y="1469567"/>
            <a:ext cx="10272000" cy="46684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Clr>
                <a:schemeClr val="dk1"/>
              </a:buClr>
              <a:buSzPts val="1200"/>
              <a:buFont typeface="Work Sans"/>
              <a:buAutoNum type="arabicPeriod"/>
              <a:defRPr sz="1600">
                <a:solidFill>
                  <a:schemeClr val="dk1"/>
                </a:solidFill>
                <a:latin typeface="Work Sans"/>
                <a:ea typeface="Work Sans"/>
                <a:cs typeface="Work Sans"/>
                <a:sym typeface="Work Sans"/>
              </a:defRPr>
            </a:lvl1pPr>
            <a:lvl2pPr marL="1219170" lvl="1" indent="-423323" rtl="0">
              <a:lnSpc>
                <a:spcPct val="115000"/>
              </a:lnSpc>
              <a:spcBef>
                <a:spcPts val="0"/>
              </a:spcBef>
              <a:spcAft>
                <a:spcPts val="0"/>
              </a:spcAft>
              <a:buClr>
                <a:schemeClr val="dk1"/>
              </a:buClr>
              <a:buSzPts val="1400"/>
              <a:buFont typeface="Work Sans"/>
              <a:buAutoNum type="alphaLcPeriod"/>
              <a:defRPr>
                <a:solidFill>
                  <a:schemeClr val="dk1"/>
                </a:solidFill>
                <a:latin typeface="Work Sans"/>
                <a:ea typeface="Work Sans"/>
                <a:cs typeface="Work Sans"/>
                <a:sym typeface="Work Sans"/>
              </a:defRPr>
            </a:lvl2pPr>
            <a:lvl3pPr marL="1828754" lvl="2" indent="-423323" rtl="0">
              <a:lnSpc>
                <a:spcPct val="115000"/>
              </a:lnSpc>
              <a:spcBef>
                <a:spcPts val="0"/>
              </a:spcBef>
              <a:spcAft>
                <a:spcPts val="0"/>
              </a:spcAft>
              <a:buClr>
                <a:schemeClr val="dk1"/>
              </a:buClr>
              <a:buSzPts val="1400"/>
              <a:buFont typeface="Work Sans"/>
              <a:buAutoNum type="romanLcPeriod"/>
              <a:defRPr>
                <a:solidFill>
                  <a:schemeClr val="dk1"/>
                </a:solidFill>
                <a:latin typeface="Work Sans"/>
                <a:ea typeface="Work Sans"/>
                <a:cs typeface="Work Sans"/>
                <a:sym typeface="Work Sans"/>
              </a:defRPr>
            </a:lvl3pPr>
            <a:lvl4pPr marL="2438339" lvl="3" indent="-423323" rtl="0">
              <a:lnSpc>
                <a:spcPct val="115000"/>
              </a:lnSpc>
              <a:spcBef>
                <a:spcPts val="0"/>
              </a:spcBef>
              <a:spcAft>
                <a:spcPts val="0"/>
              </a:spcAft>
              <a:buClr>
                <a:schemeClr val="dk1"/>
              </a:buClr>
              <a:buSzPts val="1400"/>
              <a:buFont typeface="Work Sans"/>
              <a:buAutoNum type="arabicPeriod"/>
              <a:defRPr>
                <a:solidFill>
                  <a:schemeClr val="dk1"/>
                </a:solidFill>
                <a:latin typeface="Work Sans"/>
                <a:ea typeface="Work Sans"/>
                <a:cs typeface="Work Sans"/>
                <a:sym typeface="Work Sans"/>
              </a:defRPr>
            </a:lvl4pPr>
            <a:lvl5pPr marL="3047924" lvl="4" indent="-423323" rtl="0">
              <a:lnSpc>
                <a:spcPct val="115000"/>
              </a:lnSpc>
              <a:spcBef>
                <a:spcPts val="0"/>
              </a:spcBef>
              <a:spcAft>
                <a:spcPts val="0"/>
              </a:spcAft>
              <a:buClr>
                <a:schemeClr val="dk1"/>
              </a:buClr>
              <a:buSzPts val="1400"/>
              <a:buFont typeface="Work Sans"/>
              <a:buAutoNum type="alphaLcPeriod"/>
              <a:defRPr>
                <a:solidFill>
                  <a:schemeClr val="dk1"/>
                </a:solidFill>
                <a:latin typeface="Work Sans"/>
                <a:ea typeface="Work Sans"/>
                <a:cs typeface="Work Sans"/>
                <a:sym typeface="Work Sans"/>
              </a:defRPr>
            </a:lvl5pPr>
            <a:lvl6pPr marL="3657509" lvl="5" indent="-423323" rtl="0">
              <a:lnSpc>
                <a:spcPct val="115000"/>
              </a:lnSpc>
              <a:spcBef>
                <a:spcPts val="0"/>
              </a:spcBef>
              <a:spcAft>
                <a:spcPts val="0"/>
              </a:spcAft>
              <a:buClr>
                <a:schemeClr val="dk1"/>
              </a:buClr>
              <a:buSzPts val="1400"/>
              <a:buFont typeface="Work Sans"/>
              <a:buAutoNum type="romanLcPeriod"/>
              <a:defRPr>
                <a:solidFill>
                  <a:schemeClr val="dk1"/>
                </a:solidFill>
                <a:latin typeface="Work Sans"/>
                <a:ea typeface="Work Sans"/>
                <a:cs typeface="Work Sans"/>
                <a:sym typeface="Work Sans"/>
              </a:defRPr>
            </a:lvl6pPr>
            <a:lvl7pPr marL="4267093" lvl="6" indent="-423323" rtl="0">
              <a:lnSpc>
                <a:spcPct val="115000"/>
              </a:lnSpc>
              <a:spcBef>
                <a:spcPts val="0"/>
              </a:spcBef>
              <a:spcAft>
                <a:spcPts val="0"/>
              </a:spcAft>
              <a:buClr>
                <a:schemeClr val="dk1"/>
              </a:buClr>
              <a:buSzPts val="1400"/>
              <a:buFont typeface="Work Sans"/>
              <a:buAutoNum type="arabicPeriod"/>
              <a:defRPr>
                <a:solidFill>
                  <a:schemeClr val="dk1"/>
                </a:solidFill>
                <a:latin typeface="Work Sans"/>
                <a:ea typeface="Work Sans"/>
                <a:cs typeface="Work Sans"/>
                <a:sym typeface="Work Sans"/>
              </a:defRPr>
            </a:lvl7pPr>
            <a:lvl8pPr marL="4876678" lvl="7" indent="-423323" rtl="0">
              <a:lnSpc>
                <a:spcPct val="115000"/>
              </a:lnSpc>
              <a:spcBef>
                <a:spcPts val="0"/>
              </a:spcBef>
              <a:spcAft>
                <a:spcPts val="0"/>
              </a:spcAft>
              <a:buClr>
                <a:schemeClr val="dk1"/>
              </a:buClr>
              <a:buSzPts val="1400"/>
              <a:buFont typeface="Work Sans"/>
              <a:buAutoNum type="alphaLcPeriod"/>
              <a:defRPr>
                <a:solidFill>
                  <a:schemeClr val="dk1"/>
                </a:solidFill>
                <a:latin typeface="Work Sans"/>
                <a:ea typeface="Work Sans"/>
                <a:cs typeface="Work Sans"/>
                <a:sym typeface="Work Sans"/>
              </a:defRPr>
            </a:lvl8pPr>
            <a:lvl9pPr marL="5486263" lvl="8" indent="-423323" rtl="0">
              <a:lnSpc>
                <a:spcPct val="115000"/>
              </a:lnSpc>
              <a:spcBef>
                <a:spcPts val="0"/>
              </a:spcBef>
              <a:spcAft>
                <a:spcPts val="0"/>
              </a:spcAft>
              <a:buClr>
                <a:schemeClr val="dk1"/>
              </a:buClr>
              <a:buSzPts val="1400"/>
              <a:buFont typeface="Work Sans"/>
              <a:buAutoNum type="romanLcPeriod"/>
              <a:defRPr>
                <a:solidFill>
                  <a:schemeClr val="dk1"/>
                </a:solidFill>
                <a:latin typeface="Work Sans"/>
                <a:ea typeface="Work Sans"/>
                <a:cs typeface="Work Sans"/>
                <a:sym typeface="Work Sans"/>
              </a:defRPr>
            </a:lvl9pPr>
          </a:lstStyle>
          <a:p>
            <a:pPr lvl="0"/>
            <a:r>
              <a:rPr lang="en-US"/>
              <a:t>Click to edit Master text styles</a:t>
            </a:r>
          </a:p>
        </p:txBody>
      </p:sp>
      <p:sp>
        <p:nvSpPr>
          <p:cNvPr id="22" name="Google Shape;22;p4"/>
          <p:cNvSpPr txBox="1">
            <a:spLocks noGrp="1"/>
          </p:cNvSpPr>
          <p:nvPr>
            <p:ph type="title"/>
          </p:nvPr>
        </p:nvSpPr>
        <p:spPr>
          <a:xfrm>
            <a:off x="969100" y="720000"/>
            <a:ext cx="10272000" cy="52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372849790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3"/>
        <p:cNvGrpSpPr/>
        <p:nvPr/>
      </p:nvGrpSpPr>
      <p:grpSpPr>
        <a:xfrm>
          <a:off x="0" y="0"/>
          <a:ext cx="0" cy="0"/>
          <a:chOff x="0" y="0"/>
          <a:chExt cx="0" cy="0"/>
        </a:xfrm>
      </p:grpSpPr>
      <p:pic>
        <p:nvPicPr>
          <p:cNvPr id="24" name="Google Shape;24;p5"/>
          <p:cNvPicPr preferRelativeResize="0"/>
          <p:nvPr/>
        </p:nvPicPr>
        <p:blipFill rotWithShape="1">
          <a:blip r:embed="rId2">
            <a:alphaModFix/>
          </a:blip>
          <a:srcRect/>
          <a:stretch/>
        </p:blipFill>
        <p:spPr>
          <a:xfrm>
            <a:off x="-27533" y="-10634"/>
            <a:ext cx="12247065" cy="6879267"/>
          </a:xfrm>
          <a:prstGeom prst="rect">
            <a:avLst/>
          </a:prstGeom>
          <a:noFill/>
          <a:ln>
            <a:noFill/>
          </a:ln>
        </p:spPr>
      </p:pic>
      <p:sp>
        <p:nvSpPr>
          <p:cNvPr id="25" name="Google Shape;25;p5"/>
          <p:cNvSpPr txBox="1">
            <a:spLocks noGrp="1"/>
          </p:cNvSpPr>
          <p:nvPr>
            <p:ph type="subTitle" idx="1"/>
          </p:nvPr>
        </p:nvSpPr>
        <p:spPr>
          <a:xfrm>
            <a:off x="2427105" y="4520379"/>
            <a:ext cx="2850000" cy="558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500"/>
              <a:buFont typeface="Bebas Neue"/>
              <a:buNone/>
              <a:defRPr sz="3333">
                <a:solidFill>
                  <a:schemeClr val="dk1"/>
                </a:solidFill>
                <a:latin typeface="Alice"/>
                <a:ea typeface="Alice"/>
                <a:cs typeface="Alice"/>
                <a:sym typeface="Alice"/>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r>
              <a:rPr lang="en-US"/>
              <a:t>Click to edit Master subtitle style</a:t>
            </a:r>
            <a:endParaRPr/>
          </a:p>
        </p:txBody>
      </p:sp>
      <p:sp>
        <p:nvSpPr>
          <p:cNvPr id="26" name="Google Shape;26;p5"/>
          <p:cNvSpPr txBox="1">
            <a:spLocks noGrp="1"/>
          </p:cNvSpPr>
          <p:nvPr>
            <p:ph type="subTitle" idx="2"/>
          </p:nvPr>
        </p:nvSpPr>
        <p:spPr>
          <a:xfrm>
            <a:off x="6914872" y="4520379"/>
            <a:ext cx="2850000" cy="558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500"/>
              <a:buFont typeface="Bebas Neue"/>
              <a:buNone/>
              <a:defRPr sz="3333">
                <a:solidFill>
                  <a:schemeClr val="dk1"/>
                </a:solidFill>
                <a:latin typeface="Alice"/>
                <a:ea typeface="Alice"/>
                <a:cs typeface="Alice"/>
                <a:sym typeface="Alice"/>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r>
              <a:rPr lang="en-US"/>
              <a:t>Click to edit Master subtitle style</a:t>
            </a:r>
            <a:endParaRPr/>
          </a:p>
        </p:txBody>
      </p:sp>
      <p:sp>
        <p:nvSpPr>
          <p:cNvPr id="27" name="Google Shape;27;p5"/>
          <p:cNvSpPr txBox="1">
            <a:spLocks noGrp="1"/>
          </p:cNvSpPr>
          <p:nvPr>
            <p:ph type="subTitle" idx="3"/>
          </p:nvPr>
        </p:nvSpPr>
        <p:spPr>
          <a:xfrm>
            <a:off x="2214567" y="5134100"/>
            <a:ext cx="3062400" cy="951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8" name="Google Shape;28;p5"/>
          <p:cNvSpPr txBox="1">
            <a:spLocks noGrp="1"/>
          </p:cNvSpPr>
          <p:nvPr>
            <p:ph type="subTitle" idx="4"/>
          </p:nvPr>
        </p:nvSpPr>
        <p:spPr>
          <a:xfrm>
            <a:off x="6914867" y="5134100"/>
            <a:ext cx="3062400" cy="951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9" name="Google Shape;29;p5"/>
          <p:cNvSpPr txBox="1">
            <a:spLocks noGrp="1"/>
          </p:cNvSpPr>
          <p:nvPr>
            <p:ph type="title"/>
          </p:nvPr>
        </p:nvSpPr>
        <p:spPr>
          <a:xfrm>
            <a:off x="2944533" y="603121"/>
            <a:ext cx="6302800" cy="86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142323228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0"/>
        <p:cNvGrpSpPr/>
        <p:nvPr/>
      </p:nvGrpSpPr>
      <p:grpSpPr>
        <a:xfrm>
          <a:off x="0" y="0"/>
          <a:ext cx="0" cy="0"/>
          <a:chOff x="0" y="0"/>
          <a:chExt cx="0" cy="0"/>
        </a:xfrm>
      </p:grpSpPr>
      <p:pic>
        <p:nvPicPr>
          <p:cNvPr id="31" name="Google Shape;31;p6"/>
          <p:cNvPicPr preferRelativeResize="0"/>
          <p:nvPr/>
        </p:nvPicPr>
        <p:blipFill rotWithShape="1">
          <a:blip r:embed="rId2">
            <a:alphaModFix/>
          </a:blip>
          <a:srcRect l="29" r="39"/>
          <a:stretch/>
        </p:blipFill>
        <p:spPr>
          <a:xfrm>
            <a:off x="-46466" y="-21266"/>
            <a:ext cx="12284935" cy="6900532"/>
          </a:xfrm>
          <a:prstGeom prst="rect">
            <a:avLst/>
          </a:prstGeom>
          <a:noFill/>
          <a:ln>
            <a:noFill/>
          </a:ln>
        </p:spPr>
      </p:pic>
      <p:sp>
        <p:nvSpPr>
          <p:cNvPr id="32" name="Google Shape;32;p6"/>
          <p:cNvSpPr txBox="1">
            <a:spLocks noGrp="1"/>
          </p:cNvSpPr>
          <p:nvPr>
            <p:ph type="title"/>
          </p:nvPr>
        </p:nvSpPr>
        <p:spPr>
          <a:xfrm>
            <a:off x="2944533" y="618400"/>
            <a:ext cx="6302800" cy="83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394811836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3"/>
        <p:cNvGrpSpPr/>
        <p:nvPr/>
      </p:nvGrpSpPr>
      <p:grpSpPr>
        <a:xfrm>
          <a:off x="0" y="0"/>
          <a:ext cx="0" cy="0"/>
          <a:chOff x="0" y="0"/>
          <a:chExt cx="0" cy="0"/>
        </a:xfrm>
      </p:grpSpPr>
      <p:pic>
        <p:nvPicPr>
          <p:cNvPr id="34" name="Google Shape;34;p7"/>
          <p:cNvPicPr preferRelativeResize="0"/>
          <p:nvPr/>
        </p:nvPicPr>
        <p:blipFill rotWithShape="1">
          <a:blip r:embed="rId2">
            <a:alphaModFix/>
          </a:blip>
          <a:srcRect t="29" b="19"/>
          <a:stretch/>
        </p:blipFill>
        <p:spPr>
          <a:xfrm>
            <a:off x="-65400" y="-31900"/>
            <a:ext cx="12322800" cy="6921800"/>
          </a:xfrm>
          <a:prstGeom prst="rect">
            <a:avLst/>
          </a:prstGeom>
          <a:noFill/>
          <a:ln>
            <a:noFill/>
          </a:ln>
        </p:spPr>
      </p:pic>
      <p:sp>
        <p:nvSpPr>
          <p:cNvPr id="35" name="Google Shape;35;p7"/>
          <p:cNvSpPr txBox="1">
            <a:spLocks noGrp="1"/>
          </p:cNvSpPr>
          <p:nvPr>
            <p:ph type="body" idx="1"/>
          </p:nvPr>
        </p:nvSpPr>
        <p:spPr>
          <a:xfrm>
            <a:off x="3683384" y="1857367"/>
            <a:ext cx="5512400" cy="3712800"/>
          </a:xfrm>
          <a:prstGeom prst="rect">
            <a:avLst/>
          </a:prstGeom>
        </p:spPr>
        <p:txBody>
          <a:bodyPr spcFirstLastPara="1" wrap="square" lIns="91425" tIns="91425" rIns="91425" bIns="91425" anchor="t" anchorCtr="0">
            <a:noAutofit/>
          </a:bodyPr>
          <a:lstStyle>
            <a:lvl1pPr marL="609585" lvl="0" indent="-423323" rtl="0">
              <a:lnSpc>
                <a:spcPct val="115000"/>
              </a:lnSpc>
              <a:spcBef>
                <a:spcPts val="0"/>
              </a:spcBef>
              <a:spcAft>
                <a:spcPts val="0"/>
              </a:spcAft>
              <a:buClr>
                <a:schemeClr val="dk1"/>
              </a:buClr>
              <a:buSzPts val="1400"/>
              <a:buFont typeface="Work Sans"/>
              <a:buChar char="●"/>
              <a:defRPr sz="1867">
                <a:solidFill>
                  <a:schemeClr val="dk1"/>
                </a:solidFill>
                <a:latin typeface="Work Sans"/>
                <a:ea typeface="Work Sans"/>
                <a:cs typeface="Work Sans"/>
                <a:sym typeface="Work Sans"/>
              </a:defRPr>
            </a:lvl1pPr>
            <a:lvl2pPr marL="1219170" lvl="1" indent="-423323" rtl="0">
              <a:lnSpc>
                <a:spcPct val="115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2pPr>
            <a:lvl3pPr marL="1828754" lvl="2" indent="-423323" rtl="0">
              <a:lnSpc>
                <a:spcPct val="115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3pPr>
            <a:lvl4pPr marL="2438339" lvl="3" indent="-423323" rtl="0">
              <a:lnSpc>
                <a:spcPct val="115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4pPr>
            <a:lvl5pPr marL="3047924" lvl="4" indent="-423323" rtl="0">
              <a:lnSpc>
                <a:spcPct val="115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5pPr>
            <a:lvl6pPr marL="3657509" lvl="5" indent="-423323" rtl="0">
              <a:lnSpc>
                <a:spcPct val="115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6pPr>
            <a:lvl7pPr marL="4267093" lvl="6" indent="-423323" rtl="0">
              <a:lnSpc>
                <a:spcPct val="115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7pPr>
            <a:lvl8pPr marL="4876678" lvl="7" indent="-423323" rtl="0">
              <a:lnSpc>
                <a:spcPct val="115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8pPr>
            <a:lvl9pPr marL="5486263" lvl="8" indent="-423323" rtl="0">
              <a:lnSpc>
                <a:spcPct val="115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9pPr>
          </a:lstStyle>
          <a:p>
            <a:pPr lvl="0"/>
            <a:r>
              <a:rPr lang="en-US"/>
              <a:t>Click to edit Master text styles</a:t>
            </a:r>
          </a:p>
        </p:txBody>
      </p:sp>
      <p:sp>
        <p:nvSpPr>
          <p:cNvPr id="36" name="Google Shape;36;p7"/>
          <p:cNvSpPr txBox="1">
            <a:spLocks noGrp="1"/>
          </p:cNvSpPr>
          <p:nvPr>
            <p:ph type="title"/>
          </p:nvPr>
        </p:nvSpPr>
        <p:spPr>
          <a:xfrm>
            <a:off x="2944533" y="618400"/>
            <a:ext cx="6302800" cy="77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160841797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7"/>
        <p:cNvGrpSpPr/>
        <p:nvPr/>
      </p:nvGrpSpPr>
      <p:grpSpPr>
        <a:xfrm>
          <a:off x="0" y="0"/>
          <a:ext cx="0" cy="0"/>
          <a:chOff x="0" y="0"/>
          <a:chExt cx="0" cy="0"/>
        </a:xfrm>
      </p:grpSpPr>
      <p:pic>
        <p:nvPicPr>
          <p:cNvPr id="38" name="Google Shape;38;p8"/>
          <p:cNvPicPr preferRelativeResize="0"/>
          <p:nvPr/>
        </p:nvPicPr>
        <p:blipFill rotWithShape="1">
          <a:blip r:embed="rId2">
            <a:alphaModFix/>
          </a:blip>
          <a:srcRect t="29" b="19"/>
          <a:stretch/>
        </p:blipFill>
        <p:spPr>
          <a:xfrm>
            <a:off x="-65400" y="-31900"/>
            <a:ext cx="12322800" cy="6921800"/>
          </a:xfrm>
          <a:prstGeom prst="rect">
            <a:avLst/>
          </a:prstGeom>
          <a:noFill/>
          <a:ln>
            <a:noFill/>
          </a:ln>
        </p:spPr>
      </p:pic>
      <p:sp>
        <p:nvSpPr>
          <p:cNvPr id="39" name="Google Shape;39;p8"/>
          <p:cNvSpPr txBox="1">
            <a:spLocks noGrp="1"/>
          </p:cNvSpPr>
          <p:nvPr>
            <p:ph type="title"/>
          </p:nvPr>
        </p:nvSpPr>
        <p:spPr>
          <a:xfrm>
            <a:off x="2515000" y="1835200"/>
            <a:ext cx="7162000" cy="329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600"/>
              <a:buFont typeface="Alice"/>
              <a:buNone/>
              <a:defRPr sz="10666">
                <a:latin typeface="Alice"/>
                <a:ea typeface="Alice"/>
                <a:cs typeface="Alice"/>
                <a:sym typeface="Alice"/>
              </a:defRPr>
            </a:lvl1pPr>
            <a:lvl2pPr lvl="1" algn="ctr" rtl="0">
              <a:spcBef>
                <a:spcPts val="0"/>
              </a:spcBef>
              <a:spcAft>
                <a:spcPts val="0"/>
              </a:spcAft>
              <a:buSzPts val="9600"/>
              <a:buFont typeface="Alice"/>
              <a:buNone/>
              <a:defRPr sz="12800">
                <a:latin typeface="Alice"/>
                <a:ea typeface="Alice"/>
                <a:cs typeface="Alice"/>
                <a:sym typeface="Alice"/>
              </a:defRPr>
            </a:lvl2pPr>
            <a:lvl3pPr lvl="2" algn="ctr" rtl="0">
              <a:spcBef>
                <a:spcPts val="0"/>
              </a:spcBef>
              <a:spcAft>
                <a:spcPts val="0"/>
              </a:spcAft>
              <a:buSzPts val="9600"/>
              <a:buFont typeface="Alice"/>
              <a:buNone/>
              <a:defRPr sz="12800">
                <a:latin typeface="Alice"/>
                <a:ea typeface="Alice"/>
                <a:cs typeface="Alice"/>
                <a:sym typeface="Alice"/>
              </a:defRPr>
            </a:lvl3pPr>
            <a:lvl4pPr lvl="3" algn="ctr" rtl="0">
              <a:spcBef>
                <a:spcPts val="0"/>
              </a:spcBef>
              <a:spcAft>
                <a:spcPts val="0"/>
              </a:spcAft>
              <a:buSzPts val="9600"/>
              <a:buFont typeface="Alice"/>
              <a:buNone/>
              <a:defRPr sz="12800">
                <a:latin typeface="Alice"/>
                <a:ea typeface="Alice"/>
                <a:cs typeface="Alice"/>
                <a:sym typeface="Alice"/>
              </a:defRPr>
            </a:lvl4pPr>
            <a:lvl5pPr lvl="4" algn="ctr" rtl="0">
              <a:spcBef>
                <a:spcPts val="0"/>
              </a:spcBef>
              <a:spcAft>
                <a:spcPts val="0"/>
              </a:spcAft>
              <a:buSzPts val="9600"/>
              <a:buFont typeface="Alice"/>
              <a:buNone/>
              <a:defRPr sz="12800">
                <a:latin typeface="Alice"/>
                <a:ea typeface="Alice"/>
                <a:cs typeface="Alice"/>
                <a:sym typeface="Alice"/>
              </a:defRPr>
            </a:lvl5pPr>
            <a:lvl6pPr lvl="5" algn="ctr" rtl="0">
              <a:spcBef>
                <a:spcPts val="0"/>
              </a:spcBef>
              <a:spcAft>
                <a:spcPts val="0"/>
              </a:spcAft>
              <a:buSzPts val="9600"/>
              <a:buFont typeface="Alice"/>
              <a:buNone/>
              <a:defRPr sz="12800">
                <a:latin typeface="Alice"/>
                <a:ea typeface="Alice"/>
                <a:cs typeface="Alice"/>
                <a:sym typeface="Alice"/>
              </a:defRPr>
            </a:lvl6pPr>
            <a:lvl7pPr lvl="6" algn="ctr" rtl="0">
              <a:spcBef>
                <a:spcPts val="0"/>
              </a:spcBef>
              <a:spcAft>
                <a:spcPts val="0"/>
              </a:spcAft>
              <a:buSzPts val="9600"/>
              <a:buFont typeface="Alice"/>
              <a:buNone/>
              <a:defRPr sz="12800">
                <a:latin typeface="Alice"/>
                <a:ea typeface="Alice"/>
                <a:cs typeface="Alice"/>
                <a:sym typeface="Alice"/>
              </a:defRPr>
            </a:lvl7pPr>
            <a:lvl8pPr lvl="7" algn="ctr" rtl="0">
              <a:spcBef>
                <a:spcPts val="0"/>
              </a:spcBef>
              <a:spcAft>
                <a:spcPts val="0"/>
              </a:spcAft>
              <a:buSzPts val="9600"/>
              <a:buFont typeface="Alice"/>
              <a:buNone/>
              <a:defRPr sz="12800">
                <a:latin typeface="Alice"/>
                <a:ea typeface="Alice"/>
                <a:cs typeface="Alice"/>
                <a:sym typeface="Alice"/>
              </a:defRPr>
            </a:lvl8pPr>
            <a:lvl9pPr lvl="8" algn="ctr" rtl="0">
              <a:spcBef>
                <a:spcPts val="0"/>
              </a:spcBef>
              <a:spcAft>
                <a:spcPts val="0"/>
              </a:spcAft>
              <a:buSzPts val="9600"/>
              <a:buFont typeface="Alice"/>
              <a:buNone/>
              <a:defRPr sz="12800">
                <a:latin typeface="Alice"/>
                <a:ea typeface="Alice"/>
                <a:cs typeface="Alice"/>
                <a:sym typeface="Alice"/>
              </a:defRPr>
            </a:lvl9pPr>
          </a:lstStyle>
          <a:p>
            <a:r>
              <a:rPr lang="en-US"/>
              <a:t>Click to edit Master title style</a:t>
            </a:r>
            <a:endParaRPr/>
          </a:p>
        </p:txBody>
      </p:sp>
    </p:spTree>
    <p:extLst>
      <p:ext uri="{BB962C8B-B14F-4D97-AF65-F5344CB8AC3E}">
        <p14:creationId xmlns:p14="http://schemas.microsoft.com/office/powerpoint/2010/main" val="255223683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0"/>
        <p:cNvGrpSpPr/>
        <p:nvPr/>
      </p:nvGrpSpPr>
      <p:grpSpPr>
        <a:xfrm>
          <a:off x="0" y="0"/>
          <a:ext cx="0" cy="0"/>
          <a:chOff x="0" y="0"/>
          <a:chExt cx="0" cy="0"/>
        </a:xfrm>
      </p:grpSpPr>
      <p:pic>
        <p:nvPicPr>
          <p:cNvPr id="41" name="Google Shape;41;p9"/>
          <p:cNvPicPr preferRelativeResize="0"/>
          <p:nvPr/>
        </p:nvPicPr>
        <p:blipFill rotWithShape="1">
          <a:blip r:embed="rId2">
            <a:alphaModFix/>
          </a:blip>
          <a:srcRect l="29" r="39"/>
          <a:stretch/>
        </p:blipFill>
        <p:spPr>
          <a:xfrm rot="10800000">
            <a:off x="-46468" y="-21265"/>
            <a:ext cx="12284935" cy="6900532"/>
          </a:xfrm>
          <a:prstGeom prst="rect">
            <a:avLst/>
          </a:prstGeom>
          <a:noFill/>
          <a:ln>
            <a:noFill/>
          </a:ln>
        </p:spPr>
      </p:pic>
      <p:sp>
        <p:nvSpPr>
          <p:cNvPr id="42" name="Google Shape;42;p9"/>
          <p:cNvSpPr txBox="1">
            <a:spLocks noGrp="1"/>
          </p:cNvSpPr>
          <p:nvPr>
            <p:ph type="subTitle" idx="1"/>
          </p:nvPr>
        </p:nvSpPr>
        <p:spPr>
          <a:xfrm>
            <a:off x="1463267" y="2975447"/>
            <a:ext cx="4289600" cy="1805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3" name="Google Shape;43;p9"/>
          <p:cNvSpPr txBox="1">
            <a:spLocks noGrp="1"/>
          </p:cNvSpPr>
          <p:nvPr>
            <p:ph type="title"/>
          </p:nvPr>
        </p:nvSpPr>
        <p:spPr>
          <a:xfrm>
            <a:off x="1463267" y="1858079"/>
            <a:ext cx="5540400" cy="856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300"/>
              <a:buNone/>
              <a:defRPr sz="5333">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2906619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7"/>
        <p:cNvGrpSpPr/>
        <p:nvPr/>
      </p:nvGrpSpPr>
      <p:grpSpPr>
        <a:xfrm>
          <a:off x="0" y="0"/>
          <a:ext cx="0" cy="0"/>
          <a:chOff x="0" y="0"/>
          <a:chExt cx="0" cy="0"/>
        </a:xfrm>
      </p:grpSpPr>
      <p:pic>
        <p:nvPicPr>
          <p:cNvPr id="38" name="Google Shape;38;p8"/>
          <p:cNvPicPr preferRelativeResize="0"/>
          <p:nvPr/>
        </p:nvPicPr>
        <p:blipFill rotWithShape="1">
          <a:blip r:embed="rId2">
            <a:alphaModFix/>
          </a:blip>
          <a:srcRect t="29" b="19"/>
          <a:stretch/>
        </p:blipFill>
        <p:spPr>
          <a:xfrm>
            <a:off x="-65400" y="-31900"/>
            <a:ext cx="12322800" cy="6921800"/>
          </a:xfrm>
          <a:prstGeom prst="rect">
            <a:avLst/>
          </a:prstGeom>
          <a:noFill/>
          <a:ln>
            <a:noFill/>
          </a:ln>
        </p:spPr>
      </p:pic>
      <p:sp>
        <p:nvSpPr>
          <p:cNvPr id="39" name="Google Shape;39;p8"/>
          <p:cNvSpPr txBox="1">
            <a:spLocks noGrp="1"/>
          </p:cNvSpPr>
          <p:nvPr>
            <p:ph type="title"/>
          </p:nvPr>
        </p:nvSpPr>
        <p:spPr>
          <a:xfrm>
            <a:off x="2515000" y="1835200"/>
            <a:ext cx="7162000" cy="329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600"/>
              <a:buFont typeface="Alice"/>
              <a:buNone/>
              <a:defRPr sz="10666">
                <a:latin typeface="Alice"/>
                <a:ea typeface="Alice"/>
                <a:cs typeface="Alice"/>
                <a:sym typeface="Alice"/>
              </a:defRPr>
            </a:lvl1pPr>
            <a:lvl2pPr lvl="1" algn="ctr" rtl="0">
              <a:spcBef>
                <a:spcPts val="0"/>
              </a:spcBef>
              <a:spcAft>
                <a:spcPts val="0"/>
              </a:spcAft>
              <a:buSzPts val="9600"/>
              <a:buFont typeface="Alice"/>
              <a:buNone/>
              <a:defRPr sz="12800">
                <a:latin typeface="Alice"/>
                <a:ea typeface="Alice"/>
                <a:cs typeface="Alice"/>
                <a:sym typeface="Alice"/>
              </a:defRPr>
            </a:lvl2pPr>
            <a:lvl3pPr lvl="2" algn="ctr" rtl="0">
              <a:spcBef>
                <a:spcPts val="0"/>
              </a:spcBef>
              <a:spcAft>
                <a:spcPts val="0"/>
              </a:spcAft>
              <a:buSzPts val="9600"/>
              <a:buFont typeface="Alice"/>
              <a:buNone/>
              <a:defRPr sz="12800">
                <a:latin typeface="Alice"/>
                <a:ea typeface="Alice"/>
                <a:cs typeface="Alice"/>
                <a:sym typeface="Alice"/>
              </a:defRPr>
            </a:lvl3pPr>
            <a:lvl4pPr lvl="3" algn="ctr" rtl="0">
              <a:spcBef>
                <a:spcPts val="0"/>
              </a:spcBef>
              <a:spcAft>
                <a:spcPts val="0"/>
              </a:spcAft>
              <a:buSzPts val="9600"/>
              <a:buFont typeface="Alice"/>
              <a:buNone/>
              <a:defRPr sz="12800">
                <a:latin typeface="Alice"/>
                <a:ea typeface="Alice"/>
                <a:cs typeface="Alice"/>
                <a:sym typeface="Alice"/>
              </a:defRPr>
            </a:lvl4pPr>
            <a:lvl5pPr lvl="4" algn="ctr" rtl="0">
              <a:spcBef>
                <a:spcPts val="0"/>
              </a:spcBef>
              <a:spcAft>
                <a:spcPts val="0"/>
              </a:spcAft>
              <a:buSzPts val="9600"/>
              <a:buFont typeface="Alice"/>
              <a:buNone/>
              <a:defRPr sz="12800">
                <a:latin typeface="Alice"/>
                <a:ea typeface="Alice"/>
                <a:cs typeface="Alice"/>
                <a:sym typeface="Alice"/>
              </a:defRPr>
            </a:lvl5pPr>
            <a:lvl6pPr lvl="5" algn="ctr" rtl="0">
              <a:spcBef>
                <a:spcPts val="0"/>
              </a:spcBef>
              <a:spcAft>
                <a:spcPts val="0"/>
              </a:spcAft>
              <a:buSzPts val="9600"/>
              <a:buFont typeface="Alice"/>
              <a:buNone/>
              <a:defRPr sz="12800">
                <a:latin typeface="Alice"/>
                <a:ea typeface="Alice"/>
                <a:cs typeface="Alice"/>
                <a:sym typeface="Alice"/>
              </a:defRPr>
            </a:lvl6pPr>
            <a:lvl7pPr lvl="6" algn="ctr" rtl="0">
              <a:spcBef>
                <a:spcPts val="0"/>
              </a:spcBef>
              <a:spcAft>
                <a:spcPts val="0"/>
              </a:spcAft>
              <a:buSzPts val="9600"/>
              <a:buFont typeface="Alice"/>
              <a:buNone/>
              <a:defRPr sz="12800">
                <a:latin typeface="Alice"/>
                <a:ea typeface="Alice"/>
                <a:cs typeface="Alice"/>
                <a:sym typeface="Alice"/>
              </a:defRPr>
            </a:lvl7pPr>
            <a:lvl8pPr lvl="7" algn="ctr" rtl="0">
              <a:spcBef>
                <a:spcPts val="0"/>
              </a:spcBef>
              <a:spcAft>
                <a:spcPts val="0"/>
              </a:spcAft>
              <a:buSzPts val="9600"/>
              <a:buFont typeface="Alice"/>
              <a:buNone/>
              <a:defRPr sz="12800">
                <a:latin typeface="Alice"/>
                <a:ea typeface="Alice"/>
                <a:cs typeface="Alice"/>
                <a:sym typeface="Alice"/>
              </a:defRPr>
            </a:lvl8pPr>
            <a:lvl9pPr lvl="8" algn="ctr" rtl="0">
              <a:spcBef>
                <a:spcPts val="0"/>
              </a:spcBef>
              <a:spcAft>
                <a:spcPts val="0"/>
              </a:spcAft>
              <a:buSzPts val="9600"/>
              <a:buFont typeface="Alice"/>
              <a:buNone/>
              <a:defRPr sz="12800">
                <a:latin typeface="Alice"/>
                <a:ea typeface="Alice"/>
                <a:cs typeface="Alice"/>
                <a:sym typeface="Alice"/>
              </a:defRPr>
            </a:lvl9pPr>
          </a:lstStyle>
          <a:p>
            <a:r>
              <a:rPr lang="en-US"/>
              <a:t>Click to edit Master title style</a:t>
            </a:r>
            <a:endParaRPr/>
          </a:p>
        </p:txBody>
      </p:sp>
    </p:spTree>
    <p:extLst>
      <p:ext uri="{BB962C8B-B14F-4D97-AF65-F5344CB8AC3E}">
        <p14:creationId xmlns:p14="http://schemas.microsoft.com/office/powerpoint/2010/main" val="407384717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4"/>
        <p:cNvGrpSpPr/>
        <p:nvPr/>
      </p:nvGrpSpPr>
      <p:grpSpPr>
        <a:xfrm>
          <a:off x="0" y="0"/>
          <a:ext cx="0" cy="0"/>
          <a:chOff x="0" y="0"/>
          <a:chExt cx="0" cy="0"/>
        </a:xfrm>
      </p:grpSpPr>
      <p:sp>
        <p:nvSpPr>
          <p:cNvPr id="45" name="Google Shape;45;p10"/>
          <p:cNvSpPr txBox="1">
            <a:spLocks noGrp="1"/>
          </p:cNvSpPr>
          <p:nvPr>
            <p:ph type="title"/>
          </p:nvPr>
        </p:nvSpPr>
        <p:spPr>
          <a:xfrm>
            <a:off x="6487633" y="1718200"/>
            <a:ext cx="4190400" cy="341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5333"/>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293964256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6"/>
        <p:cNvGrpSpPr/>
        <p:nvPr/>
      </p:nvGrpSpPr>
      <p:grpSpPr>
        <a:xfrm>
          <a:off x="0" y="0"/>
          <a:ext cx="0" cy="0"/>
          <a:chOff x="0" y="0"/>
          <a:chExt cx="0" cy="0"/>
        </a:xfrm>
      </p:grpSpPr>
      <p:pic>
        <p:nvPicPr>
          <p:cNvPr id="47" name="Google Shape;47;p11"/>
          <p:cNvPicPr preferRelativeResize="0"/>
          <p:nvPr/>
        </p:nvPicPr>
        <p:blipFill rotWithShape="1">
          <a:blip r:embed="rId2">
            <a:alphaModFix/>
          </a:blip>
          <a:srcRect/>
          <a:stretch/>
        </p:blipFill>
        <p:spPr>
          <a:xfrm>
            <a:off x="-12666" y="0"/>
            <a:ext cx="12217335" cy="6858000"/>
          </a:xfrm>
          <a:prstGeom prst="rect">
            <a:avLst/>
          </a:prstGeom>
          <a:noFill/>
          <a:ln>
            <a:noFill/>
          </a:ln>
        </p:spPr>
      </p:pic>
      <p:sp>
        <p:nvSpPr>
          <p:cNvPr id="48" name="Google Shape;48;p11"/>
          <p:cNvSpPr txBox="1">
            <a:spLocks noGrp="1"/>
          </p:cNvSpPr>
          <p:nvPr>
            <p:ph type="title" hasCustomPrompt="1"/>
          </p:nvPr>
        </p:nvSpPr>
        <p:spPr>
          <a:xfrm>
            <a:off x="2328000" y="1944665"/>
            <a:ext cx="7536000" cy="204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600"/>
              <a:buNone/>
              <a:defRPr sz="13333">
                <a:latin typeface="Alice"/>
                <a:ea typeface="Alice"/>
                <a:cs typeface="Alice"/>
                <a:sym typeface="Alice"/>
              </a:defRPr>
            </a:lvl1pPr>
            <a:lvl2pPr lvl="1" algn="ctr" rtl="0">
              <a:spcBef>
                <a:spcPts val="0"/>
              </a:spcBef>
              <a:spcAft>
                <a:spcPts val="0"/>
              </a:spcAft>
              <a:buSzPts val="9600"/>
              <a:buNone/>
              <a:defRPr sz="12800"/>
            </a:lvl2pPr>
            <a:lvl3pPr lvl="2" algn="ctr" rtl="0">
              <a:spcBef>
                <a:spcPts val="0"/>
              </a:spcBef>
              <a:spcAft>
                <a:spcPts val="0"/>
              </a:spcAft>
              <a:buSzPts val="9600"/>
              <a:buNone/>
              <a:defRPr sz="12800"/>
            </a:lvl3pPr>
            <a:lvl4pPr lvl="3" algn="ctr" rtl="0">
              <a:spcBef>
                <a:spcPts val="0"/>
              </a:spcBef>
              <a:spcAft>
                <a:spcPts val="0"/>
              </a:spcAft>
              <a:buSzPts val="9600"/>
              <a:buNone/>
              <a:defRPr sz="12800"/>
            </a:lvl4pPr>
            <a:lvl5pPr lvl="4" algn="ctr" rtl="0">
              <a:spcBef>
                <a:spcPts val="0"/>
              </a:spcBef>
              <a:spcAft>
                <a:spcPts val="0"/>
              </a:spcAft>
              <a:buSzPts val="9600"/>
              <a:buNone/>
              <a:defRPr sz="12800"/>
            </a:lvl5pPr>
            <a:lvl6pPr lvl="5" algn="ctr" rtl="0">
              <a:spcBef>
                <a:spcPts val="0"/>
              </a:spcBef>
              <a:spcAft>
                <a:spcPts val="0"/>
              </a:spcAft>
              <a:buSzPts val="9600"/>
              <a:buNone/>
              <a:defRPr sz="12800"/>
            </a:lvl6pPr>
            <a:lvl7pPr lvl="6" algn="ctr" rtl="0">
              <a:spcBef>
                <a:spcPts val="0"/>
              </a:spcBef>
              <a:spcAft>
                <a:spcPts val="0"/>
              </a:spcAft>
              <a:buSzPts val="9600"/>
              <a:buNone/>
              <a:defRPr sz="12800"/>
            </a:lvl7pPr>
            <a:lvl8pPr lvl="7" algn="ctr" rtl="0">
              <a:spcBef>
                <a:spcPts val="0"/>
              </a:spcBef>
              <a:spcAft>
                <a:spcPts val="0"/>
              </a:spcAft>
              <a:buSzPts val="9600"/>
              <a:buNone/>
              <a:defRPr sz="12800"/>
            </a:lvl8pPr>
            <a:lvl9pPr lvl="8" algn="ctr" rtl="0">
              <a:spcBef>
                <a:spcPts val="0"/>
              </a:spcBef>
              <a:spcAft>
                <a:spcPts val="0"/>
              </a:spcAft>
              <a:buSzPts val="9600"/>
              <a:buNone/>
              <a:defRPr sz="12800"/>
            </a:lvl9pPr>
          </a:lstStyle>
          <a:p>
            <a:r>
              <a:t>xx%</a:t>
            </a:r>
          </a:p>
        </p:txBody>
      </p:sp>
      <p:sp>
        <p:nvSpPr>
          <p:cNvPr id="49" name="Google Shape;49;p11"/>
          <p:cNvSpPr txBox="1">
            <a:spLocks noGrp="1"/>
          </p:cNvSpPr>
          <p:nvPr>
            <p:ph type="subTitle" idx="1"/>
          </p:nvPr>
        </p:nvSpPr>
        <p:spPr>
          <a:xfrm>
            <a:off x="2327867" y="4013484"/>
            <a:ext cx="7536000" cy="52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400">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Tree>
    <p:extLst>
      <p:ext uri="{BB962C8B-B14F-4D97-AF65-F5344CB8AC3E}">
        <p14:creationId xmlns:p14="http://schemas.microsoft.com/office/powerpoint/2010/main" val="302165281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Tree>
    <p:extLst>
      <p:ext uri="{BB962C8B-B14F-4D97-AF65-F5344CB8AC3E}">
        <p14:creationId xmlns:p14="http://schemas.microsoft.com/office/powerpoint/2010/main" val="22788963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1"/>
        <p:cNvGrpSpPr/>
        <p:nvPr/>
      </p:nvGrpSpPr>
      <p:grpSpPr>
        <a:xfrm>
          <a:off x="0" y="0"/>
          <a:ext cx="0" cy="0"/>
          <a:chOff x="0" y="0"/>
          <a:chExt cx="0" cy="0"/>
        </a:xfrm>
      </p:grpSpPr>
      <p:pic>
        <p:nvPicPr>
          <p:cNvPr id="52" name="Google Shape;52;p13"/>
          <p:cNvPicPr preferRelativeResize="0"/>
          <p:nvPr/>
        </p:nvPicPr>
        <p:blipFill rotWithShape="1">
          <a:blip r:embed="rId2">
            <a:alphaModFix/>
          </a:blip>
          <a:srcRect/>
          <a:stretch/>
        </p:blipFill>
        <p:spPr>
          <a:xfrm>
            <a:off x="-84400" y="-42566"/>
            <a:ext cx="12360799" cy="6943132"/>
          </a:xfrm>
          <a:prstGeom prst="rect">
            <a:avLst/>
          </a:prstGeom>
          <a:noFill/>
          <a:ln>
            <a:noFill/>
          </a:ln>
        </p:spPr>
      </p:pic>
      <p:sp>
        <p:nvSpPr>
          <p:cNvPr id="53" name="Google Shape;53;p13"/>
          <p:cNvSpPr txBox="1">
            <a:spLocks noGrp="1"/>
          </p:cNvSpPr>
          <p:nvPr>
            <p:ph type="title"/>
          </p:nvPr>
        </p:nvSpPr>
        <p:spPr>
          <a:xfrm>
            <a:off x="2885117" y="1985517"/>
            <a:ext cx="3115200" cy="520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None/>
              <a:defRPr sz="3333">
                <a:latin typeface="Alice"/>
                <a:ea typeface="Alice"/>
                <a:cs typeface="Alice"/>
                <a:sym typeface="Alice"/>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US"/>
              <a:t>Click to edit Master title style</a:t>
            </a:r>
            <a:endParaRPr/>
          </a:p>
        </p:txBody>
      </p:sp>
      <p:sp>
        <p:nvSpPr>
          <p:cNvPr id="54" name="Google Shape;54;p13"/>
          <p:cNvSpPr txBox="1">
            <a:spLocks noGrp="1"/>
          </p:cNvSpPr>
          <p:nvPr>
            <p:ph type="title" idx="2" hasCustomPrompt="1"/>
          </p:nvPr>
        </p:nvSpPr>
        <p:spPr>
          <a:xfrm>
            <a:off x="1656071" y="2357341"/>
            <a:ext cx="1151200" cy="7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400">
                <a:latin typeface="Alice"/>
                <a:ea typeface="Alice"/>
                <a:cs typeface="Alice"/>
                <a:sym typeface="Alice"/>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5" name="Google Shape;55;p13"/>
          <p:cNvSpPr txBox="1">
            <a:spLocks noGrp="1"/>
          </p:cNvSpPr>
          <p:nvPr>
            <p:ph type="subTitle" idx="1"/>
          </p:nvPr>
        </p:nvSpPr>
        <p:spPr>
          <a:xfrm>
            <a:off x="2885117" y="2581537"/>
            <a:ext cx="3115200" cy="646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dk1"/>
                </a:solidFill>
                <a:latin typeface="Work Sans"/>
                <a:ea typeface="Work Sans"/>
                <a:cs typeface="Work Sans"/>
                <a:sym typeface="Work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56" name="Google Shape;56;p13"/>
          <p:cNvSpPr txBox="1">
            <a:spLocks noGrp="1"/>
          </p:cNvSpPr>
          <p:nvPr>
            <p:ph type="title" idx="3"/>
          </p:nvPr>
        </p:nvSpPr>
        <p:spPr>
          <a:xfrm>
            <a:off x="7447717" y="1985517"/>
            <a:ext cx="3115200" cy="520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None/>
              <a:defRPr sz="3333">
                <a:latin typeface="Alice"/>
                <a:ea typeface="Alice"/>
                <a:cs typeface="Alice"/>
                <a:sym typeface="Alice"/>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US"/>
              <a:t>Click to edit Master title style</a:t>
            </a:r>
            <a:endParaRPr/>
          </a:p>
        </p:txBody>
      </p:sp>
      <p:sp>
        <p:nvSpPr>
          <p:cNvPr id="57" name="Google Shape;57;p13"/>
          <p:cNvSpPr txBox="1">
            <a:spLocks noGrp="1"/>
          </p:cNvSpPr>
          <p:nvPr>
            <p:ph type="title" idx="4" hasCustomPrompt="1"/>
          </p:nvPr>
        </p:nvSpPr>
        <p:spPr>
          <a:xfrm>
            <a:off x="6227531" y="2357341"/>
            <a:ext cx="1088800" cy="7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400">
                <a:latin typeface="Alice"/>
                <a:ea typeface="Alice"/>
                <a:cs typeface="Alice"/>
                <a:sym typeface="Alice"/>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8" name="Google Shape;58;p13"/>
          <p:cNvSpPr txBox="1">
            <a:spLocks noGrp="1"/>
          </p:cNvSpPr>
          <p:nvPr>
            <p:ph type="subTitle" idx="5"/>
          </p:nvPr>
        </p:nvSpPr>
        <p:spPr>
          <a:xfrm>
            <a:off x="7447717" y="2581537"/>
            <a:ext cx="3115200" cy="646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dk1"/>
                </a:solidFill>
                <a:latin typeface="Work Sans"/>
                <a:ea typeface="Work Sans"/>
                <a:cs typeface="Work Sans"/>
                <a:sym typeface="Work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59" name="Google Shape;59;p13"/>
          <p:cNvSpPr txBox="1">
            <a:spLocks noGrp="1"/>
          </p:cNvSpPr>
          <p:nvPr>
            <p:ph type="title" idx="6"/>
          </p:nvPr>
        </p:nvSpPr>
        <p:spPr>
          <a:xfrm>
            <a:off x="2885117" y="3850451"/>
            <a:ext cx="3115200" cy="520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None/>
              <a:defRPr sz="3333">
                <a:latin typeface="Alice"/>
                <a:ea typeface="Alice"/>
                <a:cs typeface="Alice"/>
                <a:sym typeface="Alice"/>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US"/>
              <a:t>Click to edit Master title style</a:t>
            </a:r>
            <a:endParaRPr/>
          </a:p>
        </p:txBody>
      </p:sp>
      <p:sp>
        <p:nvSpPr>
          <p:cNvPr id="60" name="Google Shape;60;p13"/>
          <p:cNvSpPr txBox="1">
            <a:spLocks noGrp="1"/>
          </p:cNvSpPr>
          <p:nvPr>
            <p:ph type="title" idx="7" hasCustomPrompt="1"/>
          </p:nvPr>
        </p:nvSpPr>
        <p:spPr>
          <a:xfrm>
            <a:off x="1656071" y="4038871"/>
            <a:ext cx="1151200" cy="7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400">
                <a:latin typeface="Alice"/>
                <a:ea typeface="Alice"/>
                <a:cs typeface="Alice"/>
                <a:sym typeface="Alice"/>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61" name="Google Shape;61;p13"/>
          <p:cNvSpPr txBox="1">
            <a:spLocks noGrp="1"/>
          </p:cNvSpPr>
          <p:nvPr>
            <p:ph type="subTitle" idx="8"/>
          </p:nvPr>
        </p:nvSpPr>
        <p:spPr>
          <a:xfrm>
            <a:off x="2885117" y="4455065"/>
            <a:ext cx="3115200" cy="646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dk1"/>
                </a:solidFill>
                <a:latin typeface="Work Sans"/>
                <a:ea typeface="Work Sans"/>
                <a:cs typeface="Work Sans"/>
                <a:sym typeface="Work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62" name="Google Shape;62;p13"/>
          <p:cNvSpPr txBox="1">
            <a:spLocks noGrp="1"/>
          </p:cNvSpPr>
          <p:nvPr>
            <p:ph type="title" idx="9"/>
          </p:nvPr>
        </p:nvSpPr>
        <p:spPr>
          <a:xfrm>
            <a:off x="7447717" y="3850451"/>
            <a:ext cx="3115200" cy="520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None/>
              <a:defRPr sz="3333">
                <a:latin typeface="Alice"/>
                <a:ea typeface="Alice"/>
                <a:cs typeface="Alice"/>
                <a:sym typeface="Alice"/>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US"/>
              <a:t>Click to edit Master title style</a:t>
            </a:r>
            <a:endParaRPr/>
          </a:p>
        </p:txBody>
      </p:sp>
      <p:sp>
        <p:nvSpPr>
          <p:cNvPr id="63" name="Google Shape;63;p13"/>
          <p:cNvSpPr txBox="1">
            <a:spLocks noGrp="1"/>
          </p:cNvSpPr>
          <p:nvPr>
            <p:ph type="title" idx="13" hasCustomPrompt="1"/>
          </p:nvPr>
        </p:nvSpPr>
        <p:spPr>
          <a:xfrm>
            <a:off x="6227531" y="4038871"/>
            <a:ext cx="1088800" cy="7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400">
                <a:latin typeface="Alice"/>
                <a:ea typeface="Alice"/>
                <a:cs typeface="Alice"/>
                <a:sym typeface="Alice"/>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64" name="Google Shape;64;p13"/>
          <p:cNvSpPr txBox="1">
            <a:spLocks noGrp="1"/>
          </p:cNvSpPr>
          <p:nvPr>
            <p:ph type="subTitle" idx="14"/>
          </p:nvPr>
        </p:nvSpPr>
        <p:spPr>
          <a:xfrm>
            <a:off x="7447717" y="4455065"/>
            <a:ext cx="3115200" cy="646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dk1"/>
                </a:solidFill>
                <a:latin typeface="Work Sans"/>
                <a:ea typeface="Work Sans"/>
                <a:cs typeface="Work Sans"/>
                <a:sym typeface="Work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65" name="Google Shape;65;p13"/>
          <p:cNvSpPr txBox="1">
            <a:spLocks noGrp="1"/>
          </p:cNvSpPr>
          <p:nvPr>
            <p:ph type="title" idx="15"/>
          </p:nvPr>
        </p:nvSpPr>
        <p:spPr>
          <a:xfrm>
            <a:off x="2944533" y="618400"/>
            <a:ext cx="6302800" cy="7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176918468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able of contents 1">
  <p:cSld name="Table of contents 1">
    <p:spTree>
      <p:nvGrpSpPr>
        <p:cNvPr id="1" name="Shape 66"/>
        <p:cNvGrpSpPr/>
        <p:nvPr/>
      </p:nvGrpSpPr>
      <p:grpSpPr>
        <a:xfrm>
          <a:off x="0" y="0"/>
          <a:ext cx="0" cy="0"/>
          <a:chOff x="0" y="0"/>
          <a:chExt cx="0" cy="0"/>
        </a:xfrm>
      </p:grpSpPr>
      <p:pic>
        <p:nvPicPr>
          <p:cNvPr id="67" name="Google Shape;67;p14"/>
          <p:cNvPicPr preferRelativeResize="0"/>
          <p:nvPr/>
        </p:nvPicPr>
        <p:blipFill rotWithShape="1">
          <a:blip r:embed="rId2">
            <a:alphaModFix/>
          </a:blip>
          <a:srcRect/>
          <a:stretch/>
        </p:blipFill>
        <p:spPr>
          <a:xfrm flipH="1">
            <a:off x="-39166" y="-21267"/>
            <a:ext cx="12270335" cy="6900533"/>
          </a:xfrm>
          <a:prstGeom prst="rect">
            <a:avLst/>
          </a:prstGeom>
          <a:noFill/>
          <a:ln>
            <a:noFill/>
          </a:ln>
        </p:spPr>
      </p:pic>
      <p:sp>
        <p:nvSpPr>
          <p:cNvPr id="68" name="Google Shape;68;p14"/>
          <p:cNvSpPr txBox="1">
            <a:spLocks noGrp="1"/>
          </p:cNvSpPr>
          <p:nvPr>
            <p:ph type="title"/>
          </p:nvPr>
        </p:nvSpPr>
        <p:spPr>
          <a:xfrm>
            <a:off x="1198953" y="2290333"/>
            <a:ext cx="2947200" cy="520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333">
                <a:latin typeface="Alice"/>
                <a:ea typeface="Alice"/>
                <a:cs typeface="Alice"/>
                <a:sym typeface="Alice"/>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US"/>
              <a:t>Click to edit Master title style</a:t>
            </a:r>
            <a:endParaRPr/>
          </a:p>
        </p:txBody>
      </p:sp>
      <p:sp>
        <p:nvSpPr>
          <p:cNvPr id="69" name="Google Shape;69;p14"/>
          <p:cNvSpPr txBox="1">
            <a:spLocks noGrp="1"/>
          </p:cNvSpPr>
          <p:nvPr>
            <p:ph type="title" idx="2" hasCustomPrompt="1"/>
          </p:nvPr>
        </p:nvSpPr>
        <p:spPr>
          <a:xfrm>
            <a:off x="2127953" y="1646156"/>
            <a:ext cx="1089200" cy="791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4400">
                <a:latin typeface="Alice"/>
                <a:ea typeface="Alice"/>
                <a:cs typeface="Alice"/>
                <a:sym typeface="Alice"/>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70" name="Google Shape;70;p14"/>
          <p:cNvSpPr txBox="1">
            <a:spLocks noGrp="1"/>
          </p:cNvSpPr>
          <p:nvPr>
            <p:ph type="subTitle" idx="1"/>
          </p:nvPr>
        </p:nvSpPr>
        <p:spPr>
          <a:xfrm>
            <a:off x="1198953" y="2886352"/>
            <a:ext cx="2947200" cy="646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71" name="Google Shape;71;p14"/>
          <p:cNvSpPr txBox="1">
            <a:spLocks noGrp="1"/>
          </p:cNvSpPr>
          <p:nvPr>
            <p:ph type="title" idx="3"/>
          </p:nvPr>
        </p:nvSpPr>
        <p:spPr>
          <a:xfrm>
            <a:off x="4652000" y="2290333"/>
            <a:ext cx="2947200" cy="520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333">
                <a:latin typeface="Alice"/>
                <a:ea typeface="Alice"/>
                <a:cs typeface="Alice"/>
                <a:sym typeface="Alice"/>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US"/>
              <a:t>Click to edit Master title style</a:t>
            </a:r>
            <a:endParaRPr/>
          </a:p>
        </p:txBody>
      </p:sp>
      <p:sp>
        <p:nvSpPr>
          <p:cNvPr id="72" name="Google Shape;72;p14"/>
          <p:cNvSpPr txBox="1">
            <a:spLocks noGrp="1"/>
          </p:cNvSpPr>
          <p:nvPr>
            <p:ph type="title" idx="4" hasCustomPrompt="1"/>
          </p:nvPr>
        </p:nvSpPr>
        <p:spPr>
          <a:xfrm>
            <a:off x="5610600" y="1646156"/>
            <a:ext cx="1030000" cy="791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4400">
                <a:latin typeface="Alice"/>
                <a:ea typeface="Alice"/>
                <a:cs typeface="Alice"/>
                <a:sym typeface="Alice"/>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73" name="Google Shape;73;p14"/>
          <p:cNvSpPr txBox="1">
            <a:spLocks noGrp="1"/>
          </p:cNvSpPr>
          <p:nvPr>
            <p:ph type="subTitle" idx="5"/>
          </p:nvPr>
        </p:nvSpPr>
        <p:spPr>
          <a:xfrm>
            <a:off x="4652000" y="2886352"/>
            <a:ext cx="2947200" cy="646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74" name="Google Shape;74;p14"/>
          <p:cNvSpPr txBox="1">
            <a:spLocks noGrp="1"/>
          </p:cNvSpPr>
          <p:nvPr>
            <p:ph type="title" idx="6"/>
          </p:nvPr>
        </p:nvSpPr>
        <p:spPr>
          <a:xfrm>
            <a:off x="1198953" y="4561657"/>
            <a:ext cx="2947200" cy="520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333">
                <a:latin typeface="Alice"/>
                <a:ea typeface="Alice"/>
                <a:cs typeface="Alice"/>
                <a:sym typeface="Alice"/>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US"/>
              <a:t>Click to edit Master title style</a:t>
            </a:r>
            <a:endParaRPr/>
          </a:p>
        </p:txBody>
      </p:sp>
      <p:sp>
        <p:nvSpPr>
          <p:cNvPr id="75" name="Google Shape;75;p14"/>
          <p:cNvSpPr txBox="1">
            <a:spLocks noGrp="1"/>
          </p:cNvSpPr>
          <p:nvPr>
            <p:ph type="title" idx="7" hasCustomPrompt="1"/>
          </p:nvPr>
        </p:nvSpPr>
        <p:spPr>
          <a:xfrm>
            <a:off x="2127953" y="3937277"/>
            <a:ext cx="1089200" cy="791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4400">
                <a:latin typeface="Alice"/>
                <a:ea typeface="Alice"/>
                <a:cs typeface="Alice"/>
                <a:sym typeface="Alice"/>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76" name="Google Shape;76;p14"/>
          <p:cNvSpPr txBox="1">
            <a:spLocks noGrp="1"/>
          </p:cNvSpPr>
          <p:nvPr>
            <p:ph type="subTitle" idx="8"/>
          </p:nvPr>
        </p:nvSpPr>
        <p:spPr>
          <a:xfrm>
            <a:off x="1198953" y="5166269"/>
            <a:ext cx="2947200" cy="646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77" name="Google Shape;77;p14"/>
          <p:cNvSpPr txBox="1">
            <a:spLocks noGrp="1"/>
          </p:cNvSpPr>
          <p:nvPr>
            <p:ph type="title" idx="9"/>
          </p:nvPr>
        </p:nvSpPr>
        <p:spPr>
          <a:xfrm>
            <a:off x="4652000" y="4561657"/>
            <a:ext cx="2947200" cy="520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333">
                <a:latin typeface="Alice"/>
                <a:ea typeface="Alice"/>
                <a:cs typeface="Alice"/>
                <a:sym typeface="Alice"/>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US"/>
              <a:t>Click to edit Master title style</a:t>
            </a:r>
            <a:endParaRPr/>
          </a:p>
        </p:txBody>
      </p:sp>
      <p:sp>
        <p:nvSpPr>
          <p:cNvPr id="78" name="Google Shape;78;p14"/>
          <p:cNvSpPr txBox="1">
            <a:spLocks noGrp="1"/>
          </p:cNvSpPr>
          <p:nvPr>
            <p:ph type="title" idx="13" hasCustomPrompt="1"/>
          </p:nvPr>
        </p:nvSpPr>
        <p:spPr>
          <a:xfrm>
            <a:off x="5610600" y="3937277"/>
            <a:ext cx="1030000" cy="791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4400">
                <a:latin typeface="Alice"/>
                <a:ea typeface="Alice"/>
                <a:cs typeface="Alice"/>
                <a:sym typeface="Alice"/>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79" name="Google Shape;79;p14"/>
          <p:cNvSpPr txBox="1">
            <a:spLocks noGrp="1"/>
          </p:cNvSpPr>
          <p:nvPr>
            <p:ph type="subTitle" idx="14"/>
          </p:nvPr>
        </p:nvSpPr>
        <p:spPr>
          <a:xfrm>
            <a:off x="4652000" y="5166269"/>
            <a:ext cx="2947200" cy="646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0" name="Google Shape;80;p14"/>
          <p:cNvSpPr txBox="1">
            <a:spLocks noGrp="1"/>
          </p:cNvSpPr>
          <p:nvPr>
            <p:ph type="title" idx="15"/>
          </p:nvPr>
        </p:nvSpPr>
        <p:spPr>
          <a:xfrm>
            <a:off x="2944533" y="618400"/>
            <a:ext cx="6302800" cy="7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81" name="Google Shape;81;p14"/>
          <p:cNvSpPr txBox="1">
            <a:spLocks noGrp="1"/>
          </p:cNvSpPr>
          <p:nvPr>
            <p:ph type="title" idx="16"/>
          </p:nvPr>
        </p:nvSpPr>
        <p:spPr>
          <a:xfrm>
            <a:off x="8105037" y="2290351"/>
            <a:ext cx="2947200" cy="520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333">
                <a:latin typeface="Alice"/>
                <a:ea typeface="Alice"/>
                <a:cs typeface="Alice"/>
                <a:sym typeface="Alice"/>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US"/>
              <a:t>Click to edit Master title style</a:t>
            </a:r>
            <a:endParaRPr/>
          </a:p>
        </p:txBody>
      </p:sp>
      <p:sp>
        <p:nvSpPr>
          <p:cNvPr id="82" name="Google Shape;82;p14"/>
          <p:cNvSpPr txBox="1">
            <a:spLocks noGrp="1"/>
          </p:cNvSpPr>
          <p:nvPr>
            <p:ph type="title" idx="17" hasCustomPrompt="1"/>
          </p:nvPr>
        </p:nvSpPr>
        <p:spPr>
          <a:xfrm>
            <a:off x="9063637" y="1646173"/>
            <a:ext cx="1030000" cy="791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4400">
                <a:latin typeface="Alice"/>
                <a:ea typeface="Alice"/>
                <a:cs typeface="Alice"/>
                <a:sym typeface="Alice"/>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83" name="Google Shape;83;p14"/>
          <p:cNvSpPr txBox="1">
            <a:spLocks noGrp="1"/>
          </p:cNvSpPr>
          <p:nvPr>
            <p:ph type="subTitle" idx="18"/>
          </p:nvPr>
        </p:nvSpPr>
        <p:spPr>
          <a:xfrm>
            <a:off x="8105037" y="2886368"/>
            <a:ext cx="2947200" cy="646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4" name="Google Shape;84;p14"/>
          <p:cNvSpPr txBox="1">
            <a:spLocks noGrp="1"/>
          </p:cNvSpPr>
          <p:nvPr>
            <p:ph type="title" idx="19"/>
          </p:nvPr>
        </p:nvSpPr>
        <p:spPr>
          <a:xfrm>
            <a:off x="8105037" y="4561675"/>
            <a:ext cx="2947200" cy="520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333">
                <a:latin typeface="Alice"/>
                <a:ea typeface="Alice"/>
                <a:cs typeface="Alice"/>
                <a:sym typeface="Alice"/>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US"/>
              <a:t>Click to edit Master title style</a:t>
            </a:r>
            <a:endParaRPr/>
          </a:p>
        </p:txBody>
      </p:sp>
      <p:sp>
        <p:nvSpPr>
          <p:cNvPr id="85" name="Google Shape;85;p14"/>
          <p:cNvSpPr txBox="1">
            <a:spLocks noGrp="1"/>
          </p:cNvSpPr>
          <p:nvPr>
            <p:ph type="title" idx="20" hasCustomPrompt="1"/>
          </p:nvPr>
        </p:nvSpPr>
        <p:spPr>
          <a:xfrm>
            <a:off x="9063637" y="3937295"/>
            <a:ext cx="1030000" cy="791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4400">
                <a:latin typeface="Alice"/>
                <a:ea typeface="Alice"/>
                <a:cs typeface="Alice"/>
                <a:sym typeface="Alice"/>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86" name="Google Shape;86;p14"/>
          <p:cNvSpPr txBox="1">
            <a:spLocks noGrp="1"/>
          </p:cNvSpPr>
          <p:nvPr>
            <p:ph type="subTitle" idx="21"/>
          </p:nvPr>
        </p:nvSpPr>
        <p:spPr>
          <a:xfrm>
            <a:off x="8105037" y="5166287"/>
            <a:ext cx="2947200" cy="646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257034915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87"/>
        <p:cNvGrpSpPr/>
        <p:nvPr/>
      </p:nvGrpSpPr>
      <p:grpSpPr>
        <a:xfrm>
          <a:off x="0" y="0"/>
          <a:ext cx="0" cy="0"/>
          <a:chOff x="0" y="0"/>
          <a:chExt cx="0" cy="0"/>
        </a:xfrm>
      </p:grpSpPr>
      <p:pic>
        <p:nvPicPr>
          <p:cNvPr id="88" name="Google Shape;88;p15"/>
          <p:cNvPicPr preferRelativeResize="0"/>
          <p:nvPr/>
        </p:nvPicPr>
        <p:blipFill rotWithShape="1">
          <a:blip r:embed="rId2">
            <a:alphaModFix/>
          </a:blip>
          <a:srcRect r="55138"/>
          <a:stretch/>
        </p:blipFill>
        <p:spPr>
          <a:xfrm rot="10800000" flipH="1">
            <a:off x="-39167" y="-21267"/>
            <a:ext cx="5504568" cy="6900533"/>
          </a:xfrm>
          <a:prstGeom prst="rect">
            <a:avLst/>
          </a:prstGeom>
          <a:noFill/>
          <a:ln>
            <a:noFill/>
          </a:ln>
        </p:spPr>
      </p:pic>
      <p:pic>
        <p:nvPicPr>
          <p:cNvPr id="89" name="Google Shape;89;p15"/>
          <p:cNvPicPr preferRelativeResize="0"/>
          <p:nvPr/>
        </p:nvPicPr>
        <p:blipFill rotWithShape="1">
          <a:blip r:embed="rId3">
            <a:alphaModFix/>
          </a:blip>
          <a:srcRect l="47003" t="59" b="59"/>
          <a:stretch/>
        </p:blipFill>
        <p:spPr>
          <a:xfrm rot="10800000" flipH="1">
            <a:off x="5747698" y="-21267"/>
            <a:ext cx="6515135" cy="6900533"/>
          </a:xfrm>
          <a:prstGeom prst="rect">
            <a:avLst/>
          </a:prstGeom>
          <a:noFill/>
          <a:ln>
            <a:noFill/>
          </a:ln>
        </p:spPr>
      </p:pic>
      <p:sp>
        <p:nvSpPr>
          <p:cNvPr id="90" name="Google Shape;90;p15"/>
          <p:cNvSpPr txBox="1">
            <a:spLocks noGrp="1"/>
          </p:cNvSpPr>
          <p:nvPr>
            <p:ph type="title"/>
          </p:nvPr>
        </p:nvSpPr>
        <p:spPr>
          <a:xfrm>
            <a:off x="3420499" y="2333409"/>
            <a:ext cx="4615600" cy="11224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600"/>
              <a:buNone/>
              <a:defRPr sz="6933">
                <a:latin typeface="Alice"/>
                <a:ea typeface="Alice"/>
                <a:cs typeface="Alice"/>
                <a:sym typeface="Alice"/>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91" name="Google Shape;91;p15"/>
          <p:cNvSpPr txBox="1">
            <a:spLocks noGrp="1"/>
          </p:cNvSpPr>
          <p:nvPr>
            <p:ph type="title" idx="2" hasCustomPrompt="1"/>
          </p:nvPr>
        </p:nvSpPr>
        <p:spPr>
          <a:xfrm>
            <a:off x="1190967" y="2585412"/>
            <a:ext cx="1618000" cy="160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9333">
                <a:latin typeface="Alice"/>
                <a:ea typeface="Alice"/>
                <a:cs typeface="Alice"/>
                <a:sym typeface="Alice"/>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92" name="Google Shape;92;p15"/>
          <p:cNvSpPr txBox="1">
            <a:spLocks noGrp="1"/>
          </p:cNvSpPr>
          <p:nvPr>
            <p:ph type="subTitle" idx="1"/>
          </p:nvPr>
        </p:nvSpPr>
        <p:spPr>
          <a:xfrm>
            <a:off x="3420500" y="3619724"/>
            <a:ext cx="4615600" cy="910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400">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24001616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text ">
  <p:cSld name="Title and text ">
    <p:spTree>
      <p:nvGrpSpPr>
        <p:cNvPr id="1" name="Shape 93"/>
        <p:cNvGrpSpPr/>
        <p:nvPr/>
      </p:nvGrpSpPr>
      <p:grpSpPr>
        <a:xfrm>
          <a:off x="0" y="0"/>
          <a:ext cx="0" cy="0"/>
          <a:chOff x="0" y="0"/>
          <a:chExt cx="0" cy="0"/>
        </a:xfrm>
      </p:grpSpPr>
      <p:pic>
        <p:nvPicPr>
          <p:cNvPr id="94" name="Google Shape;94;p16"/>
          <p:cNvPicPr preferRelativeResize="0"/>
          <p:nvPr/>
        </p:nvPicPr>
        <p:blipFill rotWithShape="1">
          <a:blip r:embed="rId2">
            <a:alphaModFix/>
          </a:blip>
          <a:srcRect l="7615" t="5067" r="4449" b="7565"/>
          <a:stretch/>
        </p:blipFill>
        <p:spPr>
          <a:xfrm>
            <a:off x="0" y="1"/>
            <a:ext cx="12649435" cy="7062401"/>
          </a:xfrm>
          <a:prstGeom prst="rect">
            <a:avLst/>
          </a:prstGeom>
          <a:noFill/>
          <a:ln>
            <a:noFill/>
          </a:ln>
        </p:spPr>
      </p:pic>
      <p:sp>
        <p:nvSpPr>
          <p:cNvPr id="95" name="Google Shape;95;p16"/>
          <p:cNvSpPr txBox="1">
            <a:spLocks noGrp="1"/>
          </p:cNvSpPr>
          <p:nvPr>
            <p:ph type="subTitle" idx="1"/>
          </p:nvPr>
        </p:nvSpPr>
        <p:spPr>
          <a:xfrm>
            <a:off x="3325767" y="3265077"/>
            <a:ext cx="5540400" cy="1445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96" name="Google Shape;96;p16"/>
          <p:cNvSpPr txBox="1">
            <a:spLocks noGrp="1"/>
          </p:cNvSpPr>
          <p:nvPr>
            <p:ph type="title"/>
          </p:nvPr>
        </p:nvSpPr>
        <p:spPr>
          <a:xfrm>
            <a:off x="3325800" y="2147723"/>
            <a:ext cx="5540400" cy="8568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5333">
                <a:latin typeface="Alice"/>
                <a:ea typeface="Alice"/>
                <a:cs typeface="Alice"/>
                <a:sym typeface="Alic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65339737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97"/>
        <p:cNvGrpSpPr/>
        <p:nvPr/>
      </p:nvGrpSpPr>
      <p:grpSpPr>
        <a:xfrm>
          <a:off x="0" y="0"/>
          <a:ext cx="0" cy="0"/>
          <a:chOff x="0" y="0"/>
          <a:chExt cx="0" cy="0"/>
        </a:xfrm>
      </p:grpSpPr>
      <p:pic>
        <p:nvPicPr>
          <p:cNvPr id="98" name="Google Shape;98;p17"/>
          <p:cNvPicPr preferRelativeResize="0"/>
          <p:nvPr/>
        </p:nvPicPr>
        <p:blipFill rotWithShape="1">
          <a:blip r:embed="rId2">
            <a:alphaModFix/>
          </a:blip>
          <a:srcRect t="59" r="47003" b="59"/>
          <a:stretch/>
        </p:blipFill>
        <p:spPr>
          <a:xfrm rot="10800000" flipH="1">
            <a:off x="-25402" y="-21267"/>
            <a:ext cx="6515135" cy="6900533"/>
          </a:xfrm>
          <a:prstGeom prst="rect">
            <a:avLst/>
          </a:prstGeom>
          <a:noFill/>
          <a:ln>
            <a:noFill/>
          </a:ln>
        </p:spPr>
      </p:pic>
      <p:sp>
        <p:nvSpPr>
          <p:cNvPr id="99" name="Google Shape;99;p17"/>
          <p:cNvSpPr txBox="1">
            <a:spLocks noGrp="1"/>
          </p:cNvSpPr>
          <p:nvPr>
            <p:ph type="title"/>
          </p:nvPr>
        </p:nvSpPr>
        <p:spPr>
          <a:xfrm>
            <a:off x="4952567" y="618400"/>
            <a:ext cx="6126400" cy="791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00" name="Google Shape;100;p17"/>
          <p:cNvSpPr txBox="1">
            <a:spLocks noGrp="1"/>
          </p:cNvSpPr>
          <p:nvPr>
            <p:ph type="body" idx="1"/>
          </p:nvPr>
        </p:nvSpPr>
        <p:spPr>
          <a:xfrm>
            <a:off x="4935136" y="1908167"/>
            <a:ext cx="6302800" cy="3712800"/>
          </a:xfrm>
          <a:prstGeom prst="rect">
            <a:avLst/>
          </a:prstGeom>
        </p:spPr>
        <p:txBody>
          <a:bodyPr spcFirstLastPara="1" wrap="square" lIns="91425" tIns="91425" rIns="91425" bIns="91425" anchor="t" anchorCtr="0">
            <a:noAutofit/>
          </a:bodyPr>
          <a:lstStyle>
            <a:lvl1pPr marL="609585" lvl="0" indent="-423323" rtl="0">
              <a:lnSpc>
                <a:spcPct val="115000"/>
              </a:lnSpc>
              <a:spcBef>
                <a:spcPts val="0"/>
              </a:spcBef>
              <a:spcAft>
                <a:spcPts val="0"/>
              </a:spcAft>
              <a:buClr>
                <a:schemeClr val="dk1"/>
              </a:buClr>
              <a:buSzPts val="1400"/>
              <a:buFont typeface="Work Sans"/>
              <a:buChar char="●"/>
              <a:defRPr sz="1867">
                <a:solidFill>
                  <a:schemeClr val="dk1"/>
                </a:solidFill>
                <a:latin typeface="Work Sans"/>
                <a:ea typeface="Work Sans"/>
                <a:cs typeface="Work Sans"/>
                <a:sym typeface="Work Sans"/>
              </a:defRPr>
            </a:lvl1pPr>
            <a:lvl2pPr marL="1219170" lvl="1" indent="-423323" rtl="0">
              <a:lnSpc>
                <a:spcPct val="115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2pPr>
            <a:lvl3pPr marL="1828754" lvl="2" indent="-423323" rtl="0">
              <a:lnSpc>
                <a:spcPct val="115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3pPr>
            <a:lvl4pPr marL="2438339" lvl="3" indent="-423323" rtl="0">
              <a:lnSpc>
                <a:spcPct val="115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4pPr>
            <a:lvl5pPr marL="3047924" lvl="4" indent="-423323" rtl="0">
              <a:lnSpc>
                <a:spcPct val="115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5pPr>
            <a:lvl6pPr marL="3657509" lvl="5" indent="-423323" rtl="0">
              <a:lnSpc>
                <a:spcPct val="115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6pPr>
            <a:lvl7pPr marL="4267093" lvl="6" indent="-423323" rtl="0">
              <a:lnSpc>
                <a:spcPct val="115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7pPr>
            <a:lvl8pPr marL="4876678" lvl="7" indent="-423323" rtl="0">
              <a:lnSpc>
                <a:spcPct val="115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8pPr>
            <a:lvl9pPr marL="5486263" lvl="8" indent="-423323" rtl="0">
              <a:lnSpc>
                <a:spcPct val="115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9pPr>
          </a:lstStyle>
          <a:p>
            <a:pPr lvl="0"/>
            <a:r>
              <a:rPr lang="en-US"/>
              <a:t>Click to edit Master text styles</a:t>
            </a:r>
          </a:p>
        </p:txBody>
      </p:sp>
    </p:spTree>
    <p:extLst>
      <p:ext uri="{BB962C8B-B14F-4D97-AF65-F5344CB8AC3E}">
        <p14:creationId xmlns:p14="http://schemas.microsoft.com/office/powerpoint/2010/main" val="20178157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01"/>
        <p:cNvGrpSpPr/>
        <p:nvPr/>
      </p:nvGrpSpPr>
      <p:grpSpPr>
        <a:xfrm>
          <a:off x="0" y="0"/>
          <a:ext cx="0" cy="0"/>
          <a:chOff x="0" y="0"/>
          <a:chExt cx="0" cy="0"/>
        </a:xfrm>
      </p:grpSpPr>
      <p:pic>
        <p:nvPicPr>
          <p:cNvPr id="102" name="Google Shape;102;p18"/>
          <p:cNvPicPr preferRelativeResize="0"/>
          <p:nvPr/>
        </p:nvPicPr>
        <p:blipFill rotWithShape="1">
          <a:blip r:embed="rId2">
            <a:alphaModFix/>
          </a:blip>
          <a:srcRect t="59" b="59"/>
          <a:stretch/>
        </p:blipFill>
        <p:spPr>
          <a:xfrm flipH="1">
            <a:off x="-12666" y="1"/>
            <a:ext cx="12217335" cy="6857999"/>
          </a:xfrm>
          <a:prstGeom prst="rect">
            <a:avLst/>
          </a:prstGeom>
          <a:noFill/>
          <a:ln>
            <a:noFill/>
          </a:ln>
        </p:spPr>
      </p:pic>
      <p:sp>
        <p:nvSpPr>
          <p:cNvPr id="103" name="Google Shape;103;p18"/>
          <p:cNvSpPr txBox="1">
            <a:spLocks noGrp="1"/>
          </p:cNvSpPr>
          <p:nvPr>
            <p:ph type="title"/>
          </p:nvPr>
        </p:nvSpPr>
        <p:spPr>
          <a:xfrm>
            <a:off x="3208784" y="3760039"/>
            <a:ext cx="6002400" cy="70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333">
                <a:latin typeface="Alice"/>
                <a:ea typeface="Alice"/>
                <a:cs typeface="Alice"/>
                <a:sym typeface="Alice"/>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a:t>Click to edit Master title style</a:t>
            </a:r>
            <a:endParaRPr/>
          </a:p>
        </p:txBody>
      </p:sp>
      <p:sp>
        <p:nvSpPr>
          <p:cNvPr id="104" name="Google Shape;104;p18"/>
          <p:cNvSpPr txBox="1">
            <a:spLocks noGrp="1"/>
          </p:cNvSpPr>
          <p:nvPr>
            <p:ph type="subTitle" idx="1"/>
          </p:nvPr>
        </p:nvSpPr>
        <p:spPr>
          <a:xfrm>
            <a:off x="3208851" y="2388761"/>
            <a:ext cx="6002400" cy="1529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2400">
                <a:solidFill>
                  <a:schemeClr val="dk1"/>
                </a:solidFill>
                <a:latin typeface="Work Sans"/>
                <a:ea typeface="Work Sans"/>
                <a:cs typeface="Work Sans"/>
                <a:sym typeface="Work Sans"/>
              </a:defRPr>
            </a:lvl1pPr>
            <a:lvl2pPr lvl="1" algn="ctr" rtl="0">
              <a:lnSpc>
                <a:spcPct val="100000"/>
              </a:lnSpc>
              <a:spcBef>
                <a:spcPts val="0"/>
              </a:spcBef>
              <a:spcAft>
                <a:spcPts val="0"/>
              </a:spcAft>
              <a:buSzPts val="2500"/>
              <a:buNone/>
              <a:defRPr sz="3333"/>
            </a:lvl2pPr>
            <a:lvl3pPr lvl="2" algn="ctr" rtl="0">
              <a:lnSpc>
                <a:spcPct val="100000"/>
              </a:lnSpc>
              <a:spcBef>
                <a:spcPts val="0"/>
              </a:spcBef>
              <a:spcAft>
                <a:spcPts val="0"/>
              </a:spcAft>
              <a:buSzPts val="2500"/>
              <a:buNone/>
              <a:defRPr sz="3333"/>
            </a:lvl3pPr>
            <a:lvl4pPr lvl="3" algn="ctr" rtl="0">
              <a:lnSpc>
                <a:spcPct val="100000"/>
              </a:lnSpc>
              <a:spcBef>
                <a:spcPts val="0"/>
              </a:spcBef>
              <a:spcAft>
                <a:spcPts val="0"/>
              </a:spcAft>
              <a:buSzPts val="2500"/>
              <a:buNone/>
              <a:defRPr sz="3333"/>
            </a:lvl4pPr>
            <a:lvl5pPr lvl="4" algn="ctr" rtl="0">
              <a:lnSpc>
                <a:spcPct val="100000"/>
              </a:lnSpc>
              <a:spcBef>
                <a:spcPts val="0"/>
              </a:spcBef>
              <a:spcAft>
                <a:spcPts val="0"/>
              </a:spcAft>
              <a:buSzPts val="2500"/>
              <a:buNone/>
              <a:defRPr sz="3333"/>
            </a:lvl5pPr>
            <a:lvl6pPr lvl="5" algn="ctr" rtl="0">
              <a:lnSpc>
                <a:spcPct val="100000"/>
              </a:lnSpc>
              <a:spcBef>
                <a:spcPts val="0"/>
              </a:spcBef>
              <a:spcAft>
                <a:spcPts val="0"/>
              </a:spcAft>
              <a:buSzPts val="2500"/>
              <a:buNone/>
              <a:defRPr sz="3333"/>
            </a:lvl6pPr>
            <a:lvl7pPr lvl="6" algn="ctr" rtl="0">
              <a:lnSpc>
                <a:spcPct val="100000"/>
              </a:lnSpc>
              <a:spcBef>
                <a:spcPts val="0"/>
              </a:spcBef>
              <a:spcAft>
                <a:spcPts val="0"/>
              </a:spcAft>
              <a:buSzPts val="2500"/>
              <a:buNone/>
              <a:defRPr sz="3333"/>
            </a:lvl7pPr>
            <a:lvl8pPr lvl="7" algn="ctr" rtl="0">
              <a:lnSpc>
                <a:spcPct val="100000"/>
              </a:lnSpc>
              <a:spcBef>
                <a:spcPts val="0"/>
              </a:spcBef>
              <a:spcAft>
                <a:spcPts val="0"/>
              </a:spcAft>
              <a:buSzPts val="2500"/>
              <a:buNone/>
              <a:defRPr sz="3333"/>
            </a:lvl8pPr>
            <a:lvl9pPr lvl="8" algn="ctr" rtl="0">
              <a:lnSpc>
                <a:spcPct val="100000"/>
              </a:lnSpc>
              <a:spcBef>
                <a:spcPts val="0"/>
              </a:spcBef>
              <a:spcAft>
                <a:spcPts val="0"/>
              </a:spcAft>
              <a:buSzPts val="2500"/>
              <a:buNone/>
              <a:defRPr sz="3333"/>
            </a:lvl9pPr>
          </a:lstStyle>
          <a:p>
            <a:r>
              <a:rPr lang="en-US"/>
              <a:t>Click to edit Master subtitle style</a:t>
            </a:r>
            <a:endParaRPr/>
          </a:p>
        </p:txBody>
      </p:sp>
    </p:spTree>
    <p:extLst>
      <p:ext uri="{BB962C8B-B14F-4D97-AF65-F5344CB8AC3E}">
        <p14:creationId xmlns:p14="http://schemas.microsoft.com/office/powerpoint/2010/main" val="276176713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Quote 1">
  <p:cSld name="Quote 1">
    <p:spTree>
      <p:nvGrpSpPr>
        <p:cNvPr id="1" name="Shape 105"/>
        <p:cNvGrpSpPr/>
        <p:nvPr/>
      </p:nvGrpSpPr>
      <p:grpSpPr>
        <a:xfrm>
          <a:off x="0" y="0"/>
          <a:ext cx="0" cy="0"/>
          <a:chOff x="0" y="0"/>
          <a:chExt cx="0" cy="0"/>
        </a:xfrm>
      </p:grpSpPr>
      <p:pic>
        <p:nvPicPr>
          <p:cNvPr id="106" name="Google Shape;106;p19"/>
          <p:cNvPicPr preferRelativeResize="0"/>
          <p:nvPr/>
        </p:nvPicPr>
        <p:blipFill rotWithShape="1">
          <a:blip r:embed="rId2">
            <a:alphaModFix/>
          </a:blip>
          <a:srcRect t="29" r="51646" b="19"/>
          <a:stretch/>
        </p:blipFill>
        <p:spPr>
          <a:xfrm rot="10800000" flipH="1">
            <a:off x="-2" y="-21267"/>
            <a:ext cx="5940435" cy="6900533"/>
          </a:xfrm>
          <a:prstGeom prst="rect">
            <a:avLst/>
          </a:prstGeom>
          <a:noFill/>
          <a:ln>
            <a:noFill/>
          </a:ln>
        </p:spPr>
      </p:pic>
      <p:sp>
        <p:nvSpPr>
          <p:cNvPr id="107" name="Google Shape;107;p19"/>
          <p:cNvSpPr txBox="1">
            <a:spLocks noGrp="1"/>
          </p:cNvSpPr>
          <p:nvPr>
            <p:ph type="title"/>
          </p:nvPr>
        </p:nvSpPr>
        <p:spPr>
          <a:xfrm>
            <a:off x="4844700" y="3760033"/>
            <a:ext cx="6062000" cy="709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333">
                <a:latin typeface="Alice"/>
                <a:ea typeface="Alice"/>
                <a:cs typeface="Alice"/>
                <a:sym typeface="Alice"/>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rPr lang="en-US"/>
              <a:t>Click to edit Master title style</a:t>
            </a:r>
            <a:endParaRPr/>
          </a:p>
        </p:txBody>
      </p:sp>
      <p:sp>
        <p:nvSpPr>
          <p:cNvPr id="108" name="Google Shape;108;p19"/>
          <p:cNvSpPr txBox="1">
            <a:spLocks noGrp="1"/>
          </p:cNvSpPr>
          <p:nvPr>
            <p:ph type="subTitle" idx="1"/>
          </p:nvPr>
        </p:nvSpPr>
        <p:spPr>
          <a:xfrm>
            <a:off x="4844768" y="2388767"/>
            <a:ext cx="6062000" cy="1529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2500"/>
              <a:buNone/>
              <a:defRPr sz="2400">
                <a:solidFill>
                  <a:schemeClr val="dk1"/>
                </a:solidFill>
                <a:latin typeface="Work Sans"/>
                <a:ea typeface="Work Sans"/>
                <a:cs typeface="Work Sans"/>
                <a:sym typeface="Work Sans"/>
              </a:defRPr>
            </a:lvl1pPr>
            <a:lvl2pPr lvl="1" rtl="0">
              <a:lnSpc>
                <a:spcPct val="100000"/>
              </a:lnSpc>
              <a:spcBef>
                <a:spcPts val="0"/>
              </a:spcBef>
              <a:spcAft>
                <a:spcPts val="0"/>
              </a:spcAft>
              <a:buSzPts val="2500"/>
              <a:buNone/>
              <a:defRPr sz="3333"/>
            </a:lvl2pPr>
            <a:lvl3pPr lvl="2" rtl="0">
              <a:lnSpc>
                <a:spcPct val="100000"/>
              </a:lnSpc>
              <a:spcBef>
                <a:spcPts val="0"/>
              </a:spcBef>
              <a:spcAft>
                <a:spcPts val="0"/>
              </a:spcAft>
              <a:buSzPts val="2500"/>
              <a:buNone/>
              <a:defRPr sz="3333"/>
            </a:lvl3pPr>
            <a:lvl4pPr lvl="3" rtl="0">
              <a:lnSpc>
                <a:spcPct val="100000"/>
              </a:lnSpc>
              <a:spcBef>
                <a:spcPts val="0"/>
              </a:spcBef>
              <a:spcAft>
                <a:spcPts val="0"/>
              </a:spcAft>
              <a:buSzPts val="2500"/>
              <a:buNone/>
              <a:defRPr sz="3333"/>
            </a:lvl4pPr>
            <a:lvl5pPr lvl="4" rtl="0">
              <a:lnSpc>
                <a:spcPct val="100000"/>
              </a:lnSpc>
              <a:spcBef>
                <a:spcPts val="0"/>
              </a:spcBef>
              <a:spcAft>
                <a:spcPts val="0"/>
              </a:spcAft>
              <a:buSzPts val="2500"/>
              <a:buNone/>
              <a:defRPr sz="3333"/>
            </a:lvl5pPr>
            <a:lvl6pPr lvl="5" rtl="0">
              <a:lnSpc>
                <a:spcPct val="100000"/>
              </a:lnSpc>
              <a:spcBef>
                <a:spcPts val="0"/>
              </a:spcBef>
              <a:spcAft>
                <a:spcPts val="0"/>
              </a:spcAft>
              <a:buSzPts val="2500"/>
              <a:buNone/>
              <a:defRPr sz="3333"/>
            </a:lvl6pPr>
            <a:lvl7pPr lvl="6" rtl="0">
              <a:lnSpc>
                <a:spcPct val="100000"/>
              </a:lnSpc>
              <a:spcBef>
                <a:spcPts val="0"/>
              </a:spcBef>
              <a:spcAft>
                <a:spcPts val="0"/>
              </a:spcAft>
              <a:buSzPts val="2500"/>
              <a:buNone/>
              <a:defRPr sz="3333"/>
            </a:lvl7pPr>
            <a:lvl8pPr lvl="7" rtl="0">
              <a:lnSpc>
                <a:spcPct val="100000"/>
              </a:lnSpc>
              <a:spcBef>
                <a:spcPts val="0"/>
              </a:spcBef>
              <a:spcAft>
                <a:spcPts val="0"/>
              </a:spcAft>
              <a:buSzPts val="2500"/>
              <a:buNone/>
              <a:defRPr sz="3333"/>
            </a:lvl8pPr>
            <a:lvl9pPr lvl="8" rtl="0">
              <a:lnSpc>
                <a:spcPct val="100000"/>
              </a:lnSpc>
              <a:spcBef>
                <a:spcPts val="0"/>
              </a:spcBef>
              <a:spcAft>
                <a:spcPts val="0"/>
              </a:spcAft>
              <a:buSzPts val="2500"/>
              <a:buNone/>
              <a:defRPr sz="3333"/>
            </a:lvl9pPr>
          </a:lstStyle>
          <a:p>
            <a:r>
              <a:rPr lang="en-US"/>
              <a:t>Click to edit Master subtitle style</a:t>
            </a:r>
            <a:endParaRPr/>
          </a:p>
        </p:txBody>
      </p:sp>
    </p:spTree>
    <p:extLst>
      <p:ext uri="{BB962C8B-B14F-4D97-AF65-F5344CB8AC3E}">
        <p14:creationId xmlns:p14="http://schemas.microsoft.com/office/powerpoint/2010/main" val="3353293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0"/>
        <p:cNvGrpSpPr/>
        <p:nvPr/>
      </p:nvGrpSpPr>
      <p:grpSpPr>
        <a:xfrm>
          <a:off x="0" y="0"/>
          <a:ext cx="0" cy="0"/>
          <a:chOff x="0" y="0"/>
          <a:chExt cx="0" cy="0"/>
        </a:xfrm>
      </p:grpSpPr>
      <p:pic>
        <p:nvPicPr>
          <p:cNvPr id="41" name="Google Shape;41;p9"/>
          <p:cNvPicPr preferRelativeResize="0"/>
          <p:nvPr/>
        </p:nvPicPr>
        <p:blipFill rotWithShape="1">
          <a:blip r:embed="rId2">
            <a:alphaModFix/>
          </a:blip>
          <a:srcRect l="29" r="39"/>
          <a:stretch/>
        </p:blipFill>
        <p:spPr>
          <a:xfrm rot="10800000">
            <a:off x="-46468" y="-21265"/>
            <a:ext cx="12284935" cy="6900532"/>
          </a:xfrm>
          <a:prstGeom prst="rect">
            <a:avLst/>
          </a:prstGeom>
          <a:noFill/>
          <a:ln>
            <a:noFill/>
          </a:ln>
        </p:spPr>
      </p:pic>
      <p:sp>
        <p:nvSpPr>
          <p:cNvPr id="42" name="Google Shape;42;p9"/>
          <p:cNvSpPr txBox="1">
            <a:spLocks noGrp="1"/>
          </p:cNvSpPr>
          <p:nvPr>
            <p:ph type="subTitle" idx="1"/>
          </p:nvPr>
        </p:nvSpPr>
        <p:spPr>
          <a:xfrm>
            <a:off x="1463267" y="2975447"/>
            <a:ext cx="4289600" cy="1805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3" name="Google Shape;43;p9"/>
          <p:cNvSpPr txBox="1">
            <a:spLocks noGrp="1"/>
          </p:cNvSpPr>
          <p:nvPr>
            <p:ph type="title"/>
          </p:nvPr>
        </p:nvSpPr>
        <p:spPr>
          <a:xfrm>
            <a:off x="1463267" y="1858079"/>
            <a:ext cx="5540400" cy="856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300"/>
              <a:buNone/>
              <a:defRPr sz="5333">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150164688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09"/>
        <p:cNvGrpSpPr/>
        <p:nvPr/>
      </p:nvGrpSpPr>
      <p:grpSpPr>
        <a:xfrm>
          <a:off x="0" y="0"/>
          <a:ext cx="0" cy="0"/>
          <a:chOff x="0" y="0"/>
          <a:chExt cx="0" cy="0"/>
        </a:xfrm>
      </p:grpSpPr>
      <p:pic>
        <p:nvPicPr>
          <p:cNvPr id="110" name="Google Shape;110;p20"/>
          <p:cNvPicPr preferRelativeResize="0"/>
          <p:nvPr/>
        </p:nvPicPr>
        <p:blipFill rotWithShape="1">
          <a:blip r:embed="rId2">
            <a:alphaModFix/>
          </a:blip>
          <a:srcRect l="47003" t="59" b="59"/>
          <a:stretch/>
        </p:blipFill>
        <p:spPr>
          <a:xfrm rot="10800000" flipH="1">
            <a:off x="5747698" y="-21267"/>
            <a:ext cx="6515135" cy="6900533"/>
          </a:xfrm>
          <a:prstGeom prst="rect">
            <a:avLst/>
          </a:prstGeom>
          <a:noFill/>
          <a:ln>
            <a:noFill/>
          </a:ln>
        </p:spPr>
      </p:pic>
      <p:sp>
        <p:nvSpPr>
          <p:cNvPr id="111" name="Google Shape;111;p20"/>
          <p:cNvSpPr txBox="1">
            <a:spLocks noGrp="1"/>
          </p:cNvSpPr>
          <p:nvPr>
            <p:ph type="title"/>
          </p:nvPr>
        </p:nvSpPr>
        <p:spPr>
          <a:xfrm>
            <a:off x="1188989" y="3816508"/>
            <a:ext cx="2386000" cy="646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b="1">
                <a:latin typeface="Alice"/>
                <a:ea typeface="Alice"/>
                <a:cs typeface="Alice"/>
                <a:sym typeface="Alice"/>
              </a:defRPr>
            </a:lvl2pPr>
            <a:lvl3pPr lvl="2" algn="ctr" rtl="0">
              <a:spcBef>
                <a:spcPts val="0"/>
              </a:spcBef>
              <a:spcAft>
                <a:spcPts val="0"/>
              </a:spcAft>
              <a:buSzPts val="2400"/>
              <a:buFont typeface="Alice"/>
              <a:buNone/>
              <a:defRPr sz="3200" b="1">
                <a:latin typeface="Alice"/>
                <a:ea typeface="Alice"/>
                <a:cs typeface="Alice"/>
                <a:sym typeface="Alice"/>
              </a:defRPr>
            </a:lvl3pPr>
            <a:lvl4pPr lvl="3" algn="ctr" rtl="0">
              <a:spcBef>
                <a:spcPts val="0"/>
              </a:spcBef>
              <a:spcAft>
                <a:spcPts val="0"/>
              </a:spcAft>
              <a:buSzPts val="2400"/>
              <a:buFont typeface="Alice"/>
              <a:buNone/>
              <a:defRPr sz="3200" b="1">
                <a:latin typeface="Alice"/>
                <a:ea typeface="Alice"/>
                <a:cs typeface="Alice"/>
                <a:sym typeface="Alice"/>
              </a:defRPr>
            </a:lvl4pPr>
            <a:lvl5pPr lvl="4" algn="ctr" rtl="0">
              <a:spcBef>
                <a:spcPts val="0"/>
              </a:spcBef>
              <a:spcAft>
                <a:spcPts val="0"/>
              </a:spcAft>
              <a:buSzPts val="2400"/>
              <a:buFont typeface="Alice"/>
              <a:buNone/>
              <a:defRPr sz="3200" b="1">
                <a:latin typeface="Alice"/>
                <a:ea typeface="Alice"/>
                <a:cs typeface="Alice"/>
                <a:sym typeface="Alice"/>
              </a:defRPr>
            </a:lvl5pPr>
            <a:lvl6pPr lvl="5" algn="ctr" rtl="0">
              <a:spcBef>
                <a:spcPts val="0"/>
              </a:spcBef>
              <a:spcAft>
                <a:spcPts val="0"/>
              </a:spcAft>
              <a:buSzPts val="2400"/>
              <a:buFont typeface="Alice"/>
              <a:buNone/>
              <a:defRPr sz="3200" b="1">
                <a:latin typeface="Alice"/>
                <a:ea typeface="Alice"/>
                <a:cs typeface="Alice"/>
                <a:sym typeface="Alice"/>
              </a:defRPr>
            </a:lvl6pPr>
            <a:lvl7pPr lvl="6" algn="ctr" rtl="0">
              <a:spcBef>
                <a:spcPts val="0"/>
              </a:spcBef>
              <a:spcAft>
                <a:spcPts val="0"/>
              </a:spcAft>
              <a:buSzPts val="2400"/>
              <a:buFont typeface="Alice"/>
              <a:buNone/>
              <a:defRPr sz="3200" b="1">
                <a:latin typeface="Alice"/>
                <a:ea typeface="Alice"/>
                <a:cs typeface="Alice"/>
                <a:sym typeface="Alice"/>
              </a:defRPr>
            </a:lvl7pPr>
            <a:lvl8pPr lvl="7" algn="ctr" rtl="0">
              <a:spcBef>
                <a:spcPts val="0"/>
              </a:spcBef>
              <a:spcAft>
                <a:spcPts val="0"/>
              </a:spcAft>
              <a:buSzPts val="2400"/>
              <a:buFont typeface="Alice"/>
              <a:buNone/>
              <a:defRPr sz="3200" b="1">
                <a:latin typeface="Alice"/>
                <a:ea typeface="Alice"/>
                <a:cs typeface="Alice"/>
                <a:sym typeface="Alice"/>
              </a:defRPr>
            </a:lvl8pPr>
            <a:lvl9pPr lvl="8" algn="ctr" rtl="0">
              <a:spcBef>
                <a:spcPts val="0"/>
              </a:spcBef>
              <a:spcAft>
                <a:spcPts val="0"/>
              </a:spcAft>
              <a:buSzPts val="2400"/>
              <a:buFont typeface="Alice"/>
              <a:buNone/>
              <a:defRPr sz="3200" b="1">
                <a:latin typeface="Alice"/>
                <a:ea typeface="Alice"/>
                <a:cs typeface="Alice"/>
                <a:sym typeface="Alice"/>
              </a:defRPr>
            </a:lvl9pPr>
          </a:lstStyle>
          <a:p>
            <a:r>
              <a:rPr lang="en-US"/>
              <a:t>Click to edit Master title style</a:t>
            </a:r>
            <a:endParaRPr/>
          </a:p>
        </p:txBody>
      </p:sp>
      <p:sp>
        <p:nvSpPr>
          <p:cNvPr id="112" name="Google Shape;112;p20"/>
          <p:cNvSpPr txBox="1">
            <a:spLocks noGrp="1"/>
          </p:cNvSpPr>
          <p:nvPr>
            <p:ph type="subTitle" idx="1"/>
          </p:nvPr>
        </p:nvSpPr>
        <p:spPr>
          <a:xfrm>
            <a:off x="1189000" y="4462900"/>
            <a:ext cx="3461600" cy="1256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a:t>Click to edit Master subtitle style</a:t>
            </a:r>
            <a:endParaRPr/>
          </a:p>
        </p:txBody>
      </p:sp>
      <p:sp>
        <p:nvSpPr>
          <p:cNvPr id="113" name="Google Shape;113;p20"/>
          <p:cNvSpPr txBox="1">
            <a:spLocks noGrp="1"/>
          </p:cNvSpPr>
          <p:nvPr>
            <p:ph type="title" idx="2"/>
          </p:nvPr>
        </p:nvSpPr>
        <p:spPr>
          <a:xfrm>
            <a:off x="1188989" y="1818203"/>
            <a:ext cx="2386000" cy="646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b="1">
                <a:latin typeface="Alice"/>
                <a:ea typeface="Alice"/>
                <a:cs typeface="Alice"/>
                <a:sym typeface="Alice"/>
              </a:defRPr>
            </a:lvl2pPr>
            <a:lvl3pPr lvl="2" algn="ctr" rtl="0">
              <a:spcBef>
                <a:spcPts val="0"/>
              </a:spcBef>
              <a:spcAft>
                <a:spcPts val="0"/>
              </a:spcAft>
              <a:buSzPts val="2400"/>
              <a:buFont typeface="Alice"/>
              <a:buNone/>
              <a:defRPr sz="3200" b="1">
                <a:latin typeface="Alice"/>
                <a:ea typeface="Alice"/>
                <a:cs typeface="Alice"/>
                <a:sym typeface="Alice"/>
              </a:defRPr>
            </a:lvl3pPr>
            <a:lvl4pPr lvl="3" algn="ctr" rtl="0">
              <a:spcBef>
                <a:spcPts val="0"/>
              </a:spcBef>
              <a:spcAft>
                <a:spcPts val="0"/>
              </a:spcAft>
              <a:buSzPts val="2400"/>
              <a:buFont typeface="Alice"/>
              <a:buNone/>
              <a:defRPr sz="3200" b="1">
                <a:latin typeface="Alice"/>
                <a:ea typeface="Alice"/>
                <a:cs typeface="Alice"/>
                <a:sym typeface="Alice"/>
              </a:defRPr>
            </a:lvl4pPr>
            <a:lvl5pPr lvl="4" algn="ctr" rtl="0">
              <a:spcBef>
                <a:spcPts val="0"/>
              </a:spcBef>
              <a:spcAft>
                <a:spcPts val="0"/>
              </a:spcAft>
              <a:buSzPts val="2400"/>
              <a:buFont typeface="Alice"/>
              <a:buNone/>
              <a:defRPr sz="3200" b="1">
                <a:latin typeface="Alice"/>
                <a:ea typeface="Alice"/>
                <a:cs typeface="Alice"/>
                <a:sym typeface="Alice"/>
              </a:defRPr>
            </a:lvl5pPr>
            <a:lvl6pPr lvl="5" algn="ctr" rtl="0">
              <a:spcBef>
                <a:spcPts val="0"/>
              </a:spcBef>
              <a:spcAft>
                <a:spcPts val="0"/>
              </a:spcAft>
              <a:buSzPts val="2400"/>
              <a:buFont typeface="Alice"/>
              <a:buNone/>
              <a:defRPr sz="3200" b="1">
                <a:latin typeface="Alice"/>
                <a:ea typeface="Alice"/>
                <a:cs typeface="Alice"/>
                <a:sym typeface="Alice"/>
              </a:defRPr>
            </a:lvl6pPr>
            <a:lvl7pPr lvl="6" algn="ctr" rtl="0">
              <a:spcBef>
                <a:spcPts val="0"/>
              </a:spcBef>
              <a:spcAft>
                <a:spcPts val="0"/>
              </a:spcAft>
              <a:buSzPts val="2400"/>
              <a:buFont typeface="Alice"/>
              <a:buNone/>
              <a:defRPr sz="3200" b="1">
                <a:latin typeface="Alice"/>
                <a:ea typeface="Alice"/>
                <a:cs typeface="Alice"/>
                <a:sym typeface="Alice"/>
              </a:defRPr>
            </a:lvl7pPr>
            <a:lvl8pPr lvl="7" algn="ctr" rtl="0">
              <a:spcBef>
                <a:spcPts val="0"/>
              </a:spcBef>
              <a:spcAft>
                <a:spcPts val="0"/>
              </a:spcAft>
              <a:buSzPts val="2400"/>
              <a:buFont typeface="Alice"/>
              <a:buNone/>
              <a:defRPr sz="3200" b="1">
                <a:latin typeface="Alice"/>
                <a:ea typeface="Alice"/>
                <a:cs typeface="Alice"/>
                <a:sym typeface="Alice"/>
              </a:defRPr>
            </a:lvl8pPr>
            <a:lvl9pPr lvl="8" algn="ctr" rtl="0">
              <a:spcBef>
                <a:spcPts val="0"/>
              </a:spcBef>
              <a:spcAft>
                <a:spcPts val="0"/>
              </a:spcAft>
              <a:buSzPts val="2400"/>
              <a:buFont typeface="Alice"/>
              <a:buNone/>
              <a:defRPr sz="3200" b="1">
                <a:latin typeface="Alice"/>
                <a:ea typeface="Alice"/>
                <a:cs typeface="Alice"/>
                <a:sym typeface="Alice"/>
              </a:defRPr>
            </a:lvl9pPr>
          </a:lstStyle>
          <a:p>
            <a:r>
              <a:rPr lang="en-US"/>
              <a:t>Click to edit Master title style</a:t>
            </a:r>
            <a:endParaRPr/>
          </a:p>
        </p:txBody>
      </p:sp>
      <p:sp>
        <p:nvSpPr>
          <p:cNvPr id="114" name="Google Shape;114;p20"/>
          <p:cNvSpPr txBox="1">
            <a:spLocks noGrp="1"/>
          </p:cNvSpPr>
          <p:nvPr>
            <p:ph type="subTitle" idx="3"/>
          </p:nvPr>
        </p:nvSpPr>
        <p:spPr>
          <a:xfrm>
            <a:off x="1189000" y="2464600"/>
            <a:ext cx="3461600" cy="1256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a:t>Click to edit Master subtitle style</a:t>
            </a:r>
            <a:endParaRPr/>
          </a:p>
        </p:txBody>
      </p:sp>
      <p:sp>
        <p:nvSpPr>
          <p:cNvPr id="115" name="Google Shape;115;p20"/>
          <p:cNvSpPr txBox="1">
            <a:spLocks noGrp="1"/>
          </p:cNvSpPr>
          <p:nvPr>
            <p:ph type="title" idx="4"/>
          </p:nvPr>
        </p:nvSpPr>
        <p:spPr>
          <a:xfrm>
            <a:off x="964955" y="618261"/>
            <a:ext cx="5324800" cy="85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169542972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16"/>
        <p:cNvGrpSpPr/>
        <p:nvPr/>
      </p:nvGrpSpPr>
      <p:grpSpPr>
        <a:xfrm>
          <a:off x="0" y="0"/>
          <a:ext cx="0" cy="0"/>
          <a:chOff x="0" y="0"/>
          <a:chExt cx="0" cy="0"/>
        </a:xfrm>
      </p:grpSpPr>
      <p:pic>
        <p:nvPicPr>
          <p:cNvPr id="117" name="Google Shape;117;p21"/>
          <p:cNvPicPr preferRelativeResize="0"/>
          <p:nvPr/>
        </p:nvPicPr>
        <p:blipFill rotWithShape="1">
          <a:blip r:embed="rId2">
            <a:alphaModFix/>
          </a:blip>
          <a:srcRect/>
          <a:stretch/>
        </p:blipFill>
        <p:spPr>
          <a:xfrm>
            <a:off x="-84400" y="-42566"/>
            <a:ext cx="12360799" cy="6943132"/>
          </a:xfrm>
          <a:prstGeom prst="rect">
            <a:avLst/>
          </a:prstGeom>
          <a:noFill/>
          <a:ln>
            <a:noFill/>
          </a:ln>
        </p:spPr>
      </p:pic>
      <p:sp>
        <p:nvSpPr>
          <p:cNvPr id="118" name="Google Shape;118;p21"/>
          <p:cNvSpPr txBox="1">
            <a:spLocks noGrp="1"/>
          </p:cNvSpPr>
          <p:nvPr>
            <p:ph type="title"/>
          </p:nvPr>
        </p:nvSpPr>
        <p:spPr>
          <a:xfrm>
            <a:off x="2944600" y="618400"/>
            <a:ext cx="6302800" cy="7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19" name="Google Shape;119;p21"/>
          <p:cNvSpPr txBox="1">
            <a:spLocks noGrp="1"/>
          </p:cNvSpPr>
          <p:nvPr>
            <p:ph type="title" idx="2"/>
          </p:nvPr>
        </p:nvSpPr>
        <p:spPr>
          <a:xfrm>
            <a:off x="2754164" y="1985533"/>
            <a:ext cx="2183200" cy="520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None/>
              <a:defRPr sz="3333">
                <a:latin typeface="Alice"/>
                <a:ea typeface="Alice"/>
                <a:cs typeface="Alice"/>
                <a:sym typeface="Alice"/>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US"/>
              <a:t>Click to edit Master title style</a:t>
            </a:r>
            <a:endParaRPr/>
          </a:p>
        </p:txBody>
      </p:sp>
      <p:sp>
        <p:nvSpPr>
          <p:cNvPr id="120" name="Google Shape;120;p21"/>
          <p:cNvSpPr txBox="1">
            <a:spLocks noGrp="1"/>
          </p:cNvSpPr>
          <p:nvPr>
            <p:ph type="subTitle" idx="1"/>
          </p:nvPr>
        </p:nvSpPr>
        <p:spPr>
          <a:xfrm>
            <a:off x="2754164" y="2581537"/>
            <a:ext cx="3115200" cy="646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dk1"/>
                </a:solidFill>
                <a:latin typeface="Work Sans"/>
                <a:ea typeface="Work Sans"/>
                <a:cs typeface="Work Sans"/>
                <a:sym typeface="Work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21" name="Google Shape;121;p21"/>
          <p:cNvSpPr txBox="1">
            <a:spLocks noGrp="1"/>
          </p:cNvSpPr>
          <p:nvPr>
            <p:ph type="title" idx="3"/>
          </p:nvPr>
        </p:nvSpPr>
        <p:spPr>
          <a:xfrm>
            <a:off x="7537031" y="1985533"/>
            <a:ext cx="1878800" cy="520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3333">
                <a:latin typeface="Alice"/>
                <a:ea typeface="Alice"/>
                <a:cs typeface="Alice"/>
                <a:sym typeface="Alice"/>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US"/>
              <a:t>Click to edit Master title style</a:t>
            </a:r>
            <a:endParaRPr/>
          </a:p>
        </p:txBody>
      </p:sp>
      <p:sp>
        <p:nvSpPr>
          <p:cNvPr id="122" name="Google Shape;122;p21"/>
          <p:cNvSpPr txBox="1">
            <a:spLocks noGrp="1"/>
          </p:cNvSpPr>
          <p:nvPr>
            <p:ph type="subTitle" idx="4"/>
          </p:nvPr>
        </p:nvSpPr>
        <p:spPr>
          <a:xfrm>
            <a:off x="6300764" y="2581537"/>
            <a:ext cx="3115200" cy="6464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solidFill>
                  <a:schemeClr val="dk1"/>
                </a:solidFill>
                <a:latin typeface="Work Sans"/>
                <a:ea typeface="Work Sans"/>
                <a:cs typeface="Work Sans"/>
                <a:sym typeface="Work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23" name="Google Shape;123;p21"/>
          <p:cNvSpPr txBox="1">
            <a:spLocks noGrp="1"/>
          </p:cNvSpPr>
          <p:nvPr>
            <p:ph type="title" idx="5"/>
          </p:nvPr>
        </p:nvSpPr>
        <p:spPr>
          <a:xfrm>
            <a:off x="2754164" y="3850467"/>
            <a:ext cx="2183200" cy="520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None/>
              <a:defRPr sz="3333">
                <a:latin typeface="Alice"/>
                <a:ea typeface="Alice"/>
                <a:cs typeface="Alice"/>
                <a:sym typeface="Alice"/>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US"/>
              <a:t>Click to edit Master title style</a:t>
            </a:r>
            <a:endParaRPr/>
          </a:p>
        </p:txBody>
      </p:sp>
      <p:sp>
        <p:nvSpPr>
          <p:cNvPr id="124" name="Google Shape;124;p21"/>
          <p:cNvSpPr txBox="1">
            <a:spLocks noGrp="1"/>
          </p:cNvSpPr>
          <p:nvPr>
            <p:ph type="subTitle" idx="6"/>
          </p:nvPr>
        </p:nvSpPr>
        <p:spPr>
          <a:xfrm>
            <a:off x="2754164" y="4455065"/>
            <a:ext cx="3115200" cy="646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dk1"/>
                </a:solidFill>
                <a:latin typeface="Work Sans"/>
                <a:ea typeface="Work Sans"/>
                <a:cs typeface="Work Sans"/>
                <a:sym typeface="Work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25" name="Google Shape;125;p21"/>
          <p:cNvSpPr txBox="1">
            <a:spLocks noGrp="1"/>
          </p:cNvSpPr>
          <p:nvPr>
            <p:ph type="title" idx="7"/>
          </p:nvPr>
        </p:nvSpPr>
        <p:spPr>
          <a:xfrm>
            <a:off x="7537031" y="3850467"/>
            <a:ext cx="1878800" cy="520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3333">
                <a:latin typeface="Alice"/>
                <a:ea typeface="Alice"/>
                <a:cs typeface="Alice"/>
                <a:sym typeface="Alice"/>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US"/>
              <a:t>Click to edit Master title style</a:t>
            </a:r>
            <a:endParaRPr/>
          </a:p>
        </p:txBody>
      </p:sp>
      <p:sp>
        <p:nvSpPr>
          <p:cNvPr id="126" name="Google Shape;126;p21"/>
          <p:cNvSpPr txBox="1">
            <a:spLocks noGrp="1"/>
          </p:cNvSpPr>
          <p:nvPr>
            <p:ph type="subTitle" idx="8"/>
          </p:nvPr>
        </p:nvSpPr>
        <p:spPr>
          <a:xfrm>
            <a:off x="6300764" y="4455065"/>
            <a:ext cx="3115200" cy="6464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solidFill>
                  <a:schemeClr val="dk1"/>
                </a:solidFill>
                <a:latin typeface="Work Sans"/>
                <a:ea typeface="Work Sans"/>
                <a:cs typeface="Work Sans"/>
                <a:sym typeface="Work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273731645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27"/>
        <p:cNvGrpSpPr/>
        <p:nvPr/>
      </p:nvGrpSpPr>
      <p:grpSpPr>
        <a:xfrm>
          <a:off x="0" y="0"/>
          <a:ext cx="0" cy="0"/>
          <a:chOff x="0" y="0"/>
          <a:chExt cx="0" cy="0"/>
        </a:xfrm>
      </p:grpSpPr>
      <p:pic>
        <p:nvPicPr>
          <p:cNvPr id="128" name="Google Shape;128;p22"/>
          <p:cNvPicPr preferRelativeResize="0"/>
          <p:nvPr/>
        </p:nvPicPr>
        <p:blipFill rotWithShape="1">
          <a:blip r:embed="rId2">
            <a:alphaModFix/>
          </a:blip>
          <a:srcRect t="29" b="19"/>
          <a:stretch/>
        </p:blipFill>
        <p:spPr>
          <a:xfrm rot="10800000">
            <a:off x="-46468" y="-21264"/>
            <a:ext cx="12284935" cy="6900531"/>
          </a:xfrm>
          <a:prstGeom prst="rect">
            <a:avLst/>
          </a:prstGeom>
          <a:noFill/>
          <a:ln>
            <a:noFill/>
          </a:ln>
        </p:spPr>
      </p:pic>
      <p:sp>
        <p:nvSpPr>
          <p:cNvPr id="129" name="Google Shape;129;p22"/>
          <p:cNvSpPr txBox="1">
            <a:spLocks noGrp="1"/>
          </p:cNvSpPr>
          <p:nvPr>
            <p:ph type="subTitle" idx="1"/>
          </p:nvPr>
        </p:nvSpPr>
        <p:spPr>
          <a:xfrm>
            <a:off x="1197567" y="4603279"/>
            <a:ext cx="5150400" cy="1269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30" name="Google Shape;130;p22"/>
          <p:cNvSpPr txBox="1">
            <a:spLocks noGrp="1"/>
          </p:cNvSpPr>
          <p:nvPr>
            <p:ph type="title"/>
          </p:nvPr>
        </p:nvSpPr>
        <p:spPr>
          <a:xfrm>
            <a:off x="1197567" y="1046233"/>
            <a:ext cx="5150400" cy="3385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300"/>
              <a:buNone/>
              <a:defRPr sz="5333">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38063991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1">
  <p:cSld name="Caption 1">
    <p:spTree>
      <p:nvGrpSpPr>
        <p:cNvPr id="1" name="Shape 131"/>
        <p:cNvGrpSpPr/>
        <p:nvPr/>
      </p:nvGrpSpPr>
      <p:grpSpPr>
        <a:xfrm>
          <a:off x="0" y="0"/>
          <a:ext cx="0" cy="0"/>
          <a:chOff x="0" y="0"/>
          <a:chExt cx="0" cy="0"/>
        </a:xfrm>
      </p:grpSpPr>
      <p:sp>
        <p:nvSpPr>
          <p:cNvPr id="132" name="Google Shape;132;p23"/>
          <p:cNvSpPr txBox="1">
            <a:spLocks noGrp="1"/>
          </p:cNvSpPr>
          <p:nvPr>
            <p:ph type="title"/>
          </p:nvPr>
        </p:nvSpPr>
        <p:spPr>
          <a:xfrm>
            <a:off x="954067" y="720000"/>
            <a:ext cx="7502800" cy="187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5333"/>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41092751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33"/>
        <p:cNvGrpSpPr/>
        <p:nvPr/>
      </p:nvGrpSpPr>
      <p:grpSpPr>
        <a:xfrm>
          <a:off x="0" y="0"/>
          <a:ext cx="0" cy="0"/>
          <a:chOff x="0" y="0"/>
          <a:chExt cx="0" cy="0"/>
        </a:xfrm>
      </p:grpSpPr>
      <p:pic>
        <p:nvPicPr>
          <p:cNvPr id="134" name="Google Shape;134;p24"/>
          <p:cNvPicPr preferRelativeResize="0"/>
          <p:nvPr/>
        </p:nvPicPr>
        <p:blipFill rotWithShape="1">
          <a:blip r:embed="rId2">
            <a:alphaModFix/>
          </a:blip>
          <a:srcRect l="29" r="39"/>
          <a:stretch/>
        </p:blipFill>
        <p:spPr>
          <a:xfrm rot="10800000" flipH="1">
            <a:off x="-46468" y="-21265"/>
            <a:ext cx="12284935" cy="6900532"/>
          </a:xfrm>
          <a:prstGeom prst="rect">
            <a:avLst/>
          </a:prstGeom>
          <a:noFill/>
          <a:ln>
            <a:noFill/>
          </a:ln>
        </p:spPr>
      </p:pic>
      <p:sp>
        <p:nvSpPr>
          <p:cNvPr id="135" name="Google Shape;135;p24"/>
          <p:cNvSpPr txBox="1">
            <a:spLocks noGrp="1"/>
          </p:cNvSpPr>
          <p:nvPr>
            <p:ph type="subTitle" idx="1"/>
          </p:nvPr>
        </p:nvSpPr>
        <p:spPr>
          <a:xfrm>
            <a:off x="5920933" y="4979128"/>
            <a:ext cx="5150400" cy="1269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36" name="Google Shape;136;p24"/>
          <p:cNvSpPr txBox="1">
            <a:spLocks noGrp="1"/>
          </p:cNvSpPr>
          <p:nvPr>
            <p:ph type="title"/>
          </p:nvPr>
        </p:nvSpPr>
        <p:spPr>
          <a:xfrm>
            <a:off x="5920933" y="1422083"/>
            <a:ext cx="5150400" cy="3385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300"/>
              <a:buNone/>
              <a:defRPr sz="5333">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214485764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137"/>
        <p:cNvGrpSpPr/>
        <p:nvPr/>
      </p:nvGrpSpPr>
      <p:grpSpPr>
        <a:xfrm>
          <a:off x="0" y="0"/>
          <a:ext cx="0" cy="0"/>
          <a:chOff x="0" y="0"/>
          <a:chExt cx="0" cy="0"/>
        </a:xfrm>
      </p:grpSpPr>
      <p:pic>
        <p:nvPicPr>
          <p:cNvPr id="138" name="Google Shape;138;p25"/>
          <p:cNvPicPr preferRelativeResize="0"/>
          <p:nvPr/>
        </p:nvPicPr>
        <p:blipFill rotWithShape="1">
          <a:blip r:embed="rId2">
            <a:alphaModFix/>
          </a:blip>
          <a:srcRect/>
          <a:stretch/>
        </p:blipFill>
        <p:spPr>
          <a:xfrm rot="10800000">
            <a:off x="-46468" y="-21265"/>
            <a:ext cx="12284935" cy="6900532"/>
          </a:xfrm>
          <a:prstGeom prst="rect">
            <a:avLst/>
          </a:prstGeom>
          <a:noFill/>
          <a:ln>
            <a:noFill/>
          </a:ln>
        </p:spPr>
      </p:pic>
      <p:sp>
        <p:nvSpPr>
          <p:cNvPr id="139" name="Google Shape;139;p25"/>
          <p:cNvSpPr txBox="1">
            <a:spLocks noGrp="1"/>
          </p:cNvSpPr>
          <p:nvPr>
            <p:ph type="subTitle" idx="1"/>
          </p:nvPr>
        </p:nvSpPr>
        <p:spPr>
          <a:xfrm>
            <a:off x="6548951" y="3696835"/>
            <a:ext cx="4408800" cy="1269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40" name="Google Shape;140;p25"/>
          <p:cNvSpPr txBox="1">
            <a:spLocks noGrp="1"/>
          </p:cNvSpPr>
          <p:nvPr>
            <p:ph type="title"/>
          </p:nvPr>
        </p:nvSpPr>
        <p:spPr>
          <a:xfrm>
            <a:off x="6548951" y="1762939"/>
            <a:ext cx="4408800" cy="1669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300"/>
              <a:buNone/>
              <a:defRPr sz="5333">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285946815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141"/>
        <p:cNvGrpSpPr/>
        <p:nvPr/>
      </p:nvGrpSpPr>
      <p:grpSpPr>
        <a:xfrm>
          <a:off x="0" y="0"/>
          <a:ext cx="0" cy="0"/>
          <a:chOff x="0" y="0"/>
          <a:chExt cx="0" cy="0"/>
        </a:xfrm>
      </p:grpSpPr>
      <p:pic>
        <p:nvPicPr>
          <p:cNvPr id="142" name="Google Shape;142;p26"/>
          <p:cNvPicPr preferRelativeResize="0"/>
          <p:nvPr/>
        </p:nvPicPr>
        <p:blipFill rotWithShape="1">
          <a:blip r:embed="rId2">
            <a:alphaModFix/>
          </a:blip>
          <a:srcRect l="29" r="39"/>
          <a:stretch/>
        </p:blipFill>
        <p:spPr>
          <a:xfrm rot="10800000">
            <a:off x="-46468" y="-21265"/>
            <a:ext cx="12284935" cy="6900532"/>
          </a:xfrm>
          <a:prstGeom prst="rect">
            <a:avLst/>
          </a:prstGeom>
          <a:noFill/>
          <a:ln>
            <a:noFill/>
          </a:ln>
        </p:spPr>
      </p:pic>
      <p:sp>
        <p:nvSpPr>
          <p:cNvPr id="143" name="Google Shape;143;p26"/>
          <p:cNvSpPr txBox="1">
            <a:spLocks noGrp="1"/>
          </p:cNvSpPr>
          <p:nvPr>
            <p:ph type="subTitle" idx="1"/>
          </p:nvPr>
        </p:nvSpPr>
        <p:spPr>
          <a:xfrm>
            <a:off x="1062551" y="3696835"/>
            <a:ext cx="4408800" cy="1269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44" name="Google Shape;144;p26"/>
          <p:cNvSpPr txBox="1">
            <a:spLocks noGrp="1"/>
          </p:cNvSpPr>
          <p:nvPr>
            <p:ph type="title"/>
          </p:nvPr>
        </p:nvSpPr>
        <p:spPr>
          <a:xfrm>
            <a:off x="1062551" y="1762939"/>
            <a:ext cx="4408800" cy="1669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300"/>
              <a:buNone/>
              <a:defRPr sz="5333">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79711183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 and text 6">
  <p:cSld name="Title and text 6">
    <p:spTree>
      <p:nvGrpSpPr>
        <p:cNvPr id="1" name="Shape 145"/>
        <p:cNvGrpSpPr/>
        <p:nvPr/>
      </p:nvGrpSpPr>
      <p:grpSpPr>
        <a:xfrm>
          <a:off x="0" y="0"/>
          <a:ext cx="0" cy="0"/>
          <a:chOff x="0" y="0"/>
          <a:chExt cx="0" cy="0"/>
        </a:xfrm>
      </p:grpSpPr>
      <p:pic>
        <p:nvPicPr>
          <p:cNvPr id="146" name="Google Shape;146;p27"/>
          <p:cNvPicPr preferRelativeResize="0"/>
          <p:nvPr/>
        </p:nvPicPr>
        <p:blipFill rotWithShape="1">
          <a:blip r:embed="rId2">
            <a:alphaModFix/>
          </a:blip>
          <a:srcRect l="29" r="39"/>
          <a:stretch/>
        </p:blipFill>
        <p:spPr>
          <a:xfrm rot="10800000">
            <a:off x="-46468" y="-21265"/>
            <a:ext cx="12284935" cy="6900532"/>
          </a:xfrm>
          <a:prstGeom prst="rect">
            <a:avLst/>
          </a:prstGeom>
          <a:noFill/>
          <a:ln>
            <a:noFill/>
          </a:ln>
        </p:spPr>
      </p:pic>
      <p:sp>
        <p:nvSpPr>
          <p:cNvPr id="147" name="Google Shape;147;p27"/>
          <p:cNvSpPr txBox="1">
            <a:spLocks noGrp="1"/>
          </p:cNvSpPr>
          <p:nvPr>
            <p:ph type="subTitle" idx="1"/>
          </p:nvPr>
        </p:nvSpPr>
        <p:spPr>
          <a:xfrm>
            <a:off x="2069800" y="3825721"/>
            <a:ext cx="8052400" cy="1030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48" name="Google Shape;148;p27"/>
          <p:cNvSpPr txBox="1">
            <a:spLocks noGrp="1"/>
          </p:cNvSpPr>
          <p:nvPr>
            <p:ph type="title"/>
          </p:nvPr>
        </p:nvSpPr>
        <p:spPr>
          <a:xfrm>
            <a:off x="2069800" y="2088200"/>
            <a:ext cx="8052400" cy="16512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10666">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98762785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and text 7">
  <p:cSld name="Title and text 7">
    <p:spTree>
      <p:nvGrpSpPr>
        <p:cNvPr id="1" name="Shape 149"/>
        <p:cNvGrpSpPr/>
        <p:nvPr/>
      </p:nvGrpSpPr>
      <p:grpSpPr>
        <a:xfrm>
          <a:off x="0" y="0"/>
          <a:ext cx="0" cy="0"/>
          <a:chOff x="0" y="0"/>
          <a:chExt cx="0" cy="0"/>
        </a:xfrm>
      </p:grpSpPr>
      <p:pic>
        <p:nvPicPr>
          <p:cNvPr id="150" name="Google Shape;150;p28"/>
          <p:cNvPicPr preferRelativeResize="0"/>
          <p:nvPr/>
        </p:nvPicPr>
        <p:blipFill rotWithShape="1">
          <a:blip r:embed="rId2">
            <a:alphaModFix/>
          </a:blip>
          <a:srcRect l="29185" t="59" r="4977" b="34042"/>
          <a:stretch/>
        </p:blipFill>
        <p:spPr>
          <a:xfrm>
            <a:off x="0" y="1"/>
            <a:ext cx="12192000" cy="6857999"/>
          </a:xfrm>
          <a:prstGeom prst="rect">
            <a:avLst/>
          </a:prstGeom>
          <a:noFill/>
          <a:ln>
            <a:noFill/>
          </a:ln>
        </p:spPr>
      </p:pic>
      <p:sp>
        <p:nvSpPr>
          <p:cNvPr id="151" name="Google Shape;151;p28"/>
          <p:cNvSpPr txBox="1">
            <a:spLocks noGrp="1"/>
          </p:cNvSpPr>
          <p:nvPr>
            <p:ph type="subTitle" idx="1"/>
          </p:nvPr>
        </p:nvSpPr>
        <p:spPr>
          <a:xfrm>
            <a:off x="1431100" y="3807968"/>
            <a:ext cx="5757200" cy="1450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solidFill>
                  <a:schemeClr val="dk1"/>
                </a:solidFill>
                <a:latin typeface="Work Sans"/>
                <a:ea typeface="Work Sans"/>
                <a:cs typeface="Work Sans"/>
                <a:sym typeface="Work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52" name="Google Shape;152;p28"/>
          <p:cNvSpPr txBox="1">
            <a:spLocks noGrp="1"/>
          </p:cNvSpPr>
          <p:nvPr>
            <p:ph type="title"/>
          </p:nvPr>
        </p:nvSpPr>
        <p:spPr>
          <a:xfrm>
            <a:off x="1431100" y="2070433"/>
            <a:ext cx="5757200" cy="16512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10666">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307424657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and text 8">
  <p:cSld name="Title and text 8">
    <p:spTree>
      <p:nvGrpSpPr>
        <p:cNvPr id="1" name="Shape 153"/>
        <p:cNvGrpSpPr/>
        <p:nvPr/>
      </p:nvGrpSpPr>
      <p:grpSpPr>
        <a:xfrm>
          <a:off x="0" y="0"/>
          <a:ext cx="0" cy="0"/>
          <a:chOff x="0" y="0"/>
          <a:chExt cx="0" cy="0"/>
        </a:xfrm>
      </p:grpSpPr>
      <p:pic>
        <p:nvPicPr>
          <p:cNvPr id="154" name="Google Shape;154;p29"/>
          <p:cNvPicPr preferRelativeResize="0"/>
          <p:nvPr/>
        </p:nvPicPr>
        <p:blipFill rotWithShape="1">
          <a:blip r:embed="rId2">
            <a:alphaModFix/>
          </a:blip>
          <a:srcRect l="8025" t="32764" r="26137" b="1337"/>
          <a:stretch/>
        </p:blipFill>
        <p:spPr>
          <a:xfrm>
            <a:off x="0" y="1"/>
            <a:ext cx="12192000" cy="6857999"/>
          </a:xfrm>
          <a:prstGeom prst="rect">
            <a:avLst/>
          </a:prstGeom>
          <a:noFill/>
          <a:ln>
            <a:noFill/>
          </a:ln>
        </p:spPr>
      </p:pic>
      <p:sp>
        <p:nvSpPr>
          <p:cNvPr id="155" name="Google Shape;155;p29"/>
          <p:cNvSpPr txBox="1">
            <a:spLocks noGrp="1"/>
          </p:cNvSpPr>
          <p:nvPr>
            <p:ph type="subTitle" idx="1"/>
          </p:nvPr>
        </p:nvSpPr>
        <p:spPr>
          <a:xfrm>
            <a:off x="4809300" y="2487168"/>
            <a:ext cx="5554000" cy="1476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solidFill>
                  <a:schemeClr val="dk1"/>
                </a:solidFill>
                <a:latin typeface="Work Sans"/>
                <a:ea typeface="Work Sans"/>
                <a:cs typeface="Work Sans"/>
                <a:sym typeface="Work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56" name="Google Shape;156;p29"/>
          <p:cNvSpPr txBox="1">
            <a:spLocks noGrp="1"/>
          </p:cNvSpPr>
          <p:nvPr>
            <p:ph type="title"/>
          </p:nvPr>
        </p:nvSpPr>
        <p:spPr>
          <a:xfrm>
            <a:off x="4809300" y="749633"/>
            <a:ext cx="5554000" cy="16512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10666">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1859005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4"/>
        <p:cNvGrpSpPr/>
        <p:nvPr/>
      </p:nvGrpSpPr>
      <p:grpSpPr>
        <a:xfrm>
          <a:off x="0" y="0"/>
          <a:ext cx="0" cy="0"/>
          <a:chOff x="0" y="0"/>
          <a:chExt cx="0" cy="0"/>
        </a:xfrm>
      </p:grpSpPr>
      <p:sp>
        <p:nvSpPr>
          <p:cNvPr id="45" name="Google Shape;45;p10"/>
          <p:cNvSpPr txBox="1">
            <a:spLocks noGrp="1"/>
          </p:cNvSpPr>
          <p:nvPr>
            <p:ph type="title"/>
          </p:nvPr>
        </p:nvSpPr>
        <p:spPr>
          <a:xfrm>
            <a:off x="6487633" y="1718200"/>
            <a:ext cx="4190400" cy="341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5333"/>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85301902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Big number 1">
  <p:cSld name="Big number 1">
    <p:spTree>
      <p:nvGrpSpPr>
        <p:cNvPr id="1" name="Shape 157"/>
        <p:cNvGrpSpPr/>
        <p:nvPr/>
      </p:nvGrpSpPr>
      <p:grpSpPr>
        <a:xfrm>
          <a:off x="0" y="0"/>
          <a:ext cx="0" cy="0"/>
          <a:chOff x="0" y="0"/>
          <a:chExt cx="0" cy="0"/>
        </a:xfrm>
      </p:grpSpPr>
      <p:pic>
        <p:nvPicPr>
          <p:cNvPr id="158" name="Google Shape;158;p30"/>
          <p:cNvPicPr preferRelativeResize="0"/>
          <p:nvPr/>
        </p:nvPicPr>
        <p:blipFill rotWithShape="1">
          <a:blip r:embed="rId2">
            <a:alphaModFix/>
          </a:blip>
          <a:srcRect l="20921" t="-31" r="71" b="20955"/>
          <a:stretch/>
        </p:blipFill>
        <p:spPr>
          <a:xfrm>
            <a:off x="0" y="1"/>
            <a:ext cx="12192000" cy="6857999"/>
          </a:xfrm>
          <a:prstGeom prst="rect">
            <a:avLst/>
          </a:prstGeom>
          <a:noFill/>
          <a:ln>
            <a:noFill/>
          </a:ln>
        </p:spPr>
      </p:pic>
      <p:sp>
        <p:nvSpPr>
          <p:cNvPr id="159" name="Google Shape;159;p30"/>
          <p:cNvSpPr txBox="1">
            <a:spLocks noGrp="1"/>
          </p:cNvSpPr>
          <p:nvPr>
            <p:ph type="title" hasCustomPrompt="1"/>
          </p:nvPr>
        </p:nvSpPr>
        <p:spPr>
          <a:xfrm>
            <a:off x="1003900" y="1893867"/>
            <a:ext cx="6120000" cy="2043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9600"/>
              <a:buNone/>
              <a:defRPr sz="13333">
                <a:latin typeface="Alice"/>
                <a:ea typeface="Alice"/>
                <a:cs typeface="Alice"/>
                <a:sym typeface="Alice"/>
              </a:defRPr>
            </a:lvl1pPr>
            <a:lvl2pPr lvl="1" algn="ctr" rtl="0">
              <a:spcBef>
                <a:spcPts val="0"/>
              </a:spcBef>
              <a:spcAft>
                <a:spcPts val="0"/>
              </a:spcAft>
              <a:buSzPts val="9600"/>
              <a:buNone/>
              <a:defRPr sz="12800"/>
            </a:lvl2pPr>
            <a:lvl3pPr lvl="2" algn="ctr" rtl="0">
              <a:spcBef>
                <a:spcPts val="0"/>
              </a:spcBef>
              <a:spcAft>
                <a:spcPts val="0"/>
              </a:spcAft>
              <a:buSzPts val="9600"/>
              <a:buNone/>
              <a:defRPr sz="12800"/>
            </a:lvl3pPr>
            <a:lvl4pPr lvl="3" algn="ctr" rtl="0">
              <a:spcBef>
                <a:spcPts val="0"/>
              </a:spcBef>
              <a:spcAft>
                <a:spcPts val="0"/>
              </a:spcAft>
              <a:buSzPts val="9600"/>
              <a:buNone/>
              <a:defRPr sz="12800"/>
            </a:lvl4pPr>
            <a:lvl5pPr lvl="4" algn="ctr" rtl="0">
              <a:spcBef>
                <a:spcPts val="0"/>
              </a:spcBef>
              <a:spcAft>
                <a:spcPts val="0"/>
              </a:spcAft>
              <a:buSzPts val="9600"/>
              <a:buNone/>
              <a:defRPr sz="12800"/>
            </a:lvl5pPr>
            <a:lvl6pPr lvl="5" algn="ctr" rtl="0">
              <a:spcBef>
                <a:spcPts val="0"/>
              </a:spcBef>
              <a:spcAft>
                <a:spcPts val="0"/>
              </a:spcAft>
              <a:buSzPts val="9600"/>
              <a:buNone/>
              <a:defRPr sz="12800"/>
            </a:lvl6pPr>
            <a:lvl7pPr lvl="6" algn="ctr" rtl="0">
              <a:spcBef>
                <a:spcPts val="0"/>
              </a:spcBef>
              <a:spcAft>
                <a:spcPts val="0"/>
              </a:spcAft>
              <a:buSzPts val="9600"/>
              <a:buNone/>
              <a:defRPr sz="12800"/>
            </a:lvl7pPr>
            <a:lvl8pPr lvl="7" algn="ctr" rtl="0">
              <a:spcBef>
                <a:spcPts val="0"/>
              </a:spcBef>
              <a:spcAft>
                <a:spcPts val="0"/>
              </a:spcAft>
              <a:buSzPts val="9600"/>
              <a:buNone/>
              <a:defRPr sz="12800"/>
            </a:lvl8pPr>
            <a:lvl9pPr lvl="8" algn="ctr" rtl="0">
              <a:spcBef>
                <a:spcPts val="0"/>
              </a:spcBef>
              <a:spcAft>
                <a:spcPts val="0"/>
              </a:spcAft>
              <a:buSzPts val="9600"/>
              <a:buNone/>
              <a:defRPr sz="12800"/>
            </a:lvl9pPr>
          </a:lstStyle>
          <a:p>
            <a:r>
              <a:t>xx%</a:t>
            </a:r>
          </a:p>
        </p:txBody>
      </p:sp>
      <p:sp>
        <p:nvSpPr>
          <p:cNvPr id="160" name="Google Shape;160;p30"/>
          <p:cNvSpPr txBox="1">
            <a:spLocks noGrp="1"/>
          </p:cNvSpPr>
          <p:nvPr>
            <p:ph type="subTitle" idx="1"/>
          </p:nvPr>
        </p:nvSpPr>
        <p:spPr>
          <a:xfrm>
            <a:off x="1003900" y="3962700"/>
            <a:ext cx="7352800" cy="52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400">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Tree>
    <p:extLst>
      <p:ext uri="{BB962C8B-B14F-4D97-AF65-F5344CB8AC3E}">
        <p14:creationId xmlns:p14="http://schemas.microsoft.com/office/powerpoint/2010/main" val="230854665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Big number 2">
  <p:cSld name="Big number 2">
    <p:spTree>
      <p:nvGrpSpPr>
        <p:cNvPr id="1" name="Shape 161"/>
        <p:cNvGrpSpPr/>
        <p:nvPr/>
      </p:nvGrpSpPr>
      <p:grpSpPr>
        <a:xfrm>
          <a:off x="0" y="0"/>
          <a:ext cx="0" cy="0"/>
          <a:chOff x="0" y="0"/>
          <a:chExt cx="0" cy="0"/>
        </a:xfrm>
      </p:grpSpPr>
      <p:pic>
        <p:nvPicPr>
          <p:cNvPr id="162" name="Google Shape;162;p31"/>
          <p:cNvPicPr preferRelativeResize="0"/>
          <p:nvPr/>
        </p:nvPicPr>
        <p:blipFill rotWithShape="1">
          <a:blip r:embed="rId2">
            <a:alphaModFix/>
          </a:blip>
          <a:srcRect l="47003" t="59" b="59"/>
          <a:stretch/>
        </p:blipFill>
        <p:spPr>
          <a:xfrm rot="10800000">
            <a:off x="-25402" y="-21267"/>
            <a:ext cx="6515135" cy="6900533"/>
          </a:xfrm>
          <a:prstGeom prst="rect">
            <a:avLst/>
          </a:prstGeom>
          <a:noFill/>
          <a:ln>
            <a:noFill/>
          </a:ln>
        </p:spPr>
      </p:pic>
      <p:sp>
        <p:nvSpPr>
          <p:cNvPr id="163" name="Google Shape;163;p31"/>
          <p:cNvSpPr txBox="1">
            <a:spLocks noGrp="1"/>
          </p:cNvSpPr>
          <p:nvPr>
            <p:ph type="title" hasCustomPrompt="1"/>
          </p:nvPr>
        </p:nvSpPr>
        <p:spPr>
          <a:xfrm>
            <a:off x="3276967" y="2503467"/>
            <a:ext cx="7613200" cy="2043600"/>
          </a:xfrm>
          <a:prstGeom prst="rect">
            <a:avLst/>
          </a:prstGeom>
        </p:spPr>
        <p:txBody>
          <a:bodyPr spcFirstLastPara="1" wrap="square" lIns="91425" tIns="91425" rIns="91425" bIns="91425" anchor="t" anchorCtr="0">
            <a:noAutofit/>
          </a:bodyPr>
          <a:lstStyle>
            <a:lvl1pPr lvl="0" rtl="0">
              <a:spcBef>
                <a:spcPts val="0"/>
              </a:spcBef>
              <a:spcAft>
                <a:spcPts val="0"/>
              </a:spcAft>
              <a:buSzPts val="9600"/>
              <a:buNone/>
              <a:defRPr sz="13333">
                <a:latin typeface="Alice"/>
                <a:ea typeface="Alice"/>
                <a:cs typeface="Alice"/>
                <a:sym typeface="Alice"/>
              </a:defRPr>
            </a:lvl1pPr>
            <a:lvl2pPr lvl="1" algn="ctr" rtl="0">
              <a:spcBef>
                <a:spcPts val="0"/>
              </a:spcBef>
              <a:spcAft>
                <a:spcPts val="0"/>
              </a:spcAft>
              <a:buSzPts val="9600"/>
              <a:buNone/>
              <a:defRPr sz="12800"/>
            </a:lvl2pPr>
            <a:lvl3pPr lvl="2" algn="ctr" rtl="0">
              <a:spcBef>
                <a:spcPts val="0"/>
              </a:spcBef>
              <a:spcAft>
                <a:spcPts val="0"/>
              </a:spcAft>
              <a:buSzPts val="9600"/>
              <a:buNone/>
              <a:defRPr sz="12800"/>
            </a:lvl3pPr>
            <a:lvl4pPr lvl="3" algn="ctr" rtl="0">
              <a:spcBef>
                <a:spcPts val="0"/>
              </a:spcBef>
              <a:spcAft>
                <a:spcPts val="0"/>
              </a:spcAft>
              <a:buSzPts val="9600"/>
              <a:buNone/>
              <a:defRPr sz="12800"/>
            </a:lvl4pPr>
            <a:lvl5pPr lvl="4" algn="ctr" rtl="0">
              <a:spcBef>
                <a:spcPts val="0"/>
              </a:spcBef>
              <a:spcAft>
                <a:spcPts val="0"/>
              </a:spcAft>
              <a:buSzPts val="9600"/>
              <a:buNone/>
              <a:defRPr sz="12800"/>
            </a:lvl5pPr>
            <a:lvl6pPr lvl="5" algn="ctr" rtl="0">
              <a:spcBef>
                <a:spcPts val="0"/>
              </a:spcBef>
              <a:spcAft>
                <a:spcPts val="0"/>
              </a:spcAft>
              <a:buSzPts val="9600"/>
              <a:buNone/>
              <a:defRPr sz="12800"/>
            </a:lvl6pPr>
            <a:lvl7pPr lvl="6" algn="ctr" rtl="0">
              <a:spcBef>
                <a:spcPts val="0"/>
              </a:spcBef>
              <a:spcAft>
                <a:spcPts val="0"/>
              </a:spcAft>
              <a:buSzPts val="9600"/>
              <a:buNone/>
              <a:defRPr sz="12800"/>
            </a:lvl7pPr>
            <a:lvl8pPr lvl="7" algn="ctr" rtl="0">
              <a:spcBef>
                <a:spcPts val="0"/>
              </a:spcBef>
              <a:spcAft>
                <a:spcPts val="0"/>
              </a:spcAft>
              <a:buSzPts val="9600"/>
              <a:buNone/>
              <a:defRPr sz="12800"/>
            </a:lvl8pPr>
            <a:lvl9pPr lvl="8" algn="ctr" rtl="0">
              <a:spcBef>
                <a:spcPts val="0"/>
              </a:spcBef>
              <a:spcAft>
                <a:spcPts val="0"/>
              </a:spcAft>
              <a:buSzPts val="9600"/>
              <a:buNone/>
              <a:defRPr sz="12800"/>
            </a:lvl9pPr>
          </a:lstStyle>
          <a:p>
            <a:r>
              <a:t>xx%</a:t>
            </a:r>
          </a:p>
        </p:txBody>
      </p:sp>
      <p:sp>
        <p:nvSpPr>
          <p:cNvPr id="164" name="Google Shape;164;p31"/>
          <p:cNvSpPr txBox="1">
            <a:spLocks noGrp="1"/>
          </p:cNvSpPr>
          <p:nvPr>
            <p:ph type="subTitle" idx="1"/>
          </p:nvPr>
        </p:nvSpPr>
        <p:spPr>
          <a:xfrm>
            <a:off x="3276831" y="4572300"/>
            <a:ext cx="7613200" cy="52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400">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Tree>
    <p:extLst>
      <p:ext uri="{BB962C8B-B14F-4D97-AF65-F5344CB8AC3E}">
        <p14:creationId xmlns:p14="http://schemas.microsoft.com/office/powerpoint/2010/main" val="171443492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65"/>
        <p:cNvGrpSpPr/>
        <p:nvPr/>
      </p:nvGrpSpPr>
      <p:grpSpPr>
        <a:xfrm>
          <a:off x="0" y="0"/>
          <a:ext cx="0" cy="0"/>
          <a:chOff x="0" y="0"/>
          <a:chExt cx="0" cy="0"/>
        </a:xfrm>
      </p:grpSpPr>
      <p:pic>
        <p:nvPicPr>
          <p:cNvPr id="166" name="Google Shape;166;p32"/>
          <p:cNvPicPr preferRelativeResize="0"/>
          <p:nvPr/>
        </p:nvPicPr>
        <p:blipFill rotWithShape="1">
          <a:blip r:embed="rId2">
            <a:alphaModFix/>
          </a:blip>
          <a:srcRect l="29" r="39"/>
          <a:stretch/>
        </p:blipFill>
        <p:spPr>
          <a:xfrm rot="10800000">
            <a:off x="-46468" y="-21265"/>
            <a:ext cx="12284935" cy="6900532"/>
          </a:xfrm>
          <a:prstGeom prst="rect">
            <a:avLst/>
          </a:prstGeom>
          <a:noFill/>
          <a:ln>
            <a:noFill/>
          </a:ln>
        </p:spPr>
      </p:pic>
      <p:sp>
        <p:nvSpPr>
          <p:cNvPr id="167" name="Google Shape;167;p32"/>
          <p:cNvSpPr txBox="1">
            <a:spLocks noGrp="1"/>
          </p:cNvSpPr>
          <p:nvPr>
            <p:ph type="subTitle" idx="1"/>
          </p:nvPr>
        </p:nvSpPr>
        <p:spPr>
          <a:xfrm>
            <a:off x="1524433" y="2449767"/>
            <a:ext cx="4571600" cy="3448400"/>
          </a:xfrm>
          <a:prstGeom prst="rect">
            <a:avLst/>
          </a:prstGeom>
          <a:noFill/>
          <a:ln>
            <a:noFill/>
          </a:ln>
        </p:spPr>
        <p:txBody>
          <a:bodyPr spcFirstLastPara="1" wrap="square" lIns="91425" tIns="91425" rIns="91425" bIns="91425" anchor="t" anchorCtr="0">
            <a:noAutofit/>
          </a:bodyPr>
          <a:lstStyle>
            <a:lvl1pPr marR="67732" lvl="0" rtl="0">
              <a:spcBef>
                <a:spcPts val="0"/>
              </a:spcBef>
              <a:spcAft>
                <a:spcPts val="0"/>
              </a:spcAft>
              <a:buSzPts val="1400"/>
              <a:buFont typeface="Work Sans"/>
              <a:buChar char="●"/>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Font typeface="Work Sans"/>
              <a:buChar char="○"/>
              <a:defRPr>
                <a:latin typeface="Work Sans"/>
                <a:ea typeface="Work Sans"/>
                <a:cs typeface="Work Sans"/>
                <a:sym typeface="Work Sans"/>
              </a:defRPr>
            </a:lvl2pPr>
            <a:lvl3pPr lvl="2" algn="ctr" rtl="0">
              <a:lnSpc>
                <a:spcPct val="100000"/>
              </a:lnSpc>
              <a:spcBef>
                <a:spcPts val="0"/>
              </a:spcBef>
              <a:spcAft>
                <a:spcPts val="0"/>
              </a:spcAft>
              <a:buSzPts val="1400"/>
              <a:buFont typeface="Work Sans"/>
              <a:buChar char="■"/>
              <a:defRPr>
                <a:latin typeface="Work Sans"/>
                <a:ea typeface="Work Sans"/>
                <a:cs typeface="Work Sans"/>
                <a:sym typeface="Work Sans"/>
              </a:defRPr>
            </a:lvl3pPr>
            <a:lvl4pPr lvl="3" algn="ctr" rtl="0">
              <a:lnSpc>
                <a:spcPct val="100000"/>
              </a:lnSpc>
              <a:spcBef>
                <a:spcPts val="0"/>
              </a:spcBef>
              <a:spcAft>
                <a:spcPts val="0"/>
              </a:spcAft>
              <a:buSzPts val="1400"/>
              <a:buFont typeface="Work Sans"/>
              <a:buChar char="●"/>
              <a:defRPr>
                <a:latin typeface="Work Sans"/>
                <a:ea typeface="Work Sans"/>
                <a:cs typeface="Work Sans"/>
                <a:sym typeface="Work Sans"/>
              </a:defRPr>
            </a:lvl4pPr>
            <a:lvl5pPr lvl="4" algn="ctr" rtl="0">
              <a:lnSpc>
                <a:spcPct val="100000"/>
              </a:lnSpc>
              <a:spcBef>
                <a:spcPts val="0"/>
              </a:spcBef>
              <a:spcAft>
                <a:spcPts val="0"/>
              </a:spcAft>
              <a:buSzPts val="1400"/>
              <a:buFont typeface="Work Sans"/>
              <a:buChar char="○"/>
              <a:defRPr>
                <a:latin typeface="Work Sans"/>
                <a:ea typeface="Work Sans"/>
                <a:cs typeface="Work Sans"/>
                <a:sym typeface="Work Sans"/>
              </a:defRPr>
            </a:lvl5pPr>
            <a:lvl6pPr lvl="5" algn="ctr" rtl="0">
              <a:lnSpc>
                <a:spcPct val="100000"/>
              </a:lnSpc>
              <a:spcBef>
                <a:spcPts val="0"/>
              </a:spcBef>
              <a:spcAft>
                <a:spcPts val="0"/>
              </a:spcAft>
              <a:buSzPts val="1400"/>
              <a:buFont typeface="Work Sans"/>
              <a:buChar char="■"/>
              <a:defRPr>
                <a:latin typeface="Work Sans"/>
                <a:ea typeface="Work Sans"/>
                <a:cs typeface="Work Sans"/>
                <a:sym typeface="Work Sans"/>
              </a:defRPr>
            </a:lvl6pPr>
            <a:lvl7pPr lvl="6" algn="ctr" rtl="0">
              <a:lnSpc>
                <a:spcPct val="100000"/>
              </a:lnSpc>
              <a:spcBef>
                <a:spcPts val="0"/>
              </a:spcBef>
              <a:spcAft>
                <a:spcPts val="0"/>
              </a:spcAft>
              <a:buSzPts val="1400"/>
              <a:buFont typeface="Work Sans"/>
              <a:buChar char="●"/>
              <a:defRPr>
                <a:latin typeface="Work Sans"/>
                <a:ea typeface="Work Sans"/>
                <a:cs typeface="Work Sans"/>
                <a:sym typeface="Work Sans"/>
              </a:defRPr>
            </a:lvl7pPr>
            <a:lvl8pPr lvl="7" algn="ctr" rtl="0">
              <a:lnSpc>
                <a:spcPct val="100000"/>
              </a:lnSpc>
              <a:spcBef>
                <a:spcPts val="0"/>
              </a:spcBef>
              <a:spcAft>
                <a:spcPts val="0"/>
              </a:spcAft>
              <a:buSzPts val="1400"/>
              <a:buFont typeface="Work Sans"/>
              <a:buChar char="○"/>
              <a:defRPr>
                <a:latin typeface="Work Sans"/>
                <a:ea typeface="Work Sans"/>
                <a:cs typeface="Work Sans"/>
                <a:sym typeface="Work Sans"/>
              </a:defRPr>
            </a:lvl8pPr>
            <a:lvl9pPr lvl="8" algn="ctr" rtl="0">
              <a:lnSpc>
                <a:spcPct val="100000"/>
              </a:lnSpc>
              <a:spcBef>
                <a:spcPts val="0"/>
              </a:spcBef>
              <a:spcAft>
                <a:spcPts val="0"/>
              </a:spcAft>
              <a:buSzPts val="1400"/>
              <a:buFont typeface="Work Sans"/>
              <a:buChar char="■"/>
              <a:defRPr>
                <a:latin typeface="Work Sans"/>
                <a:ea typeface="Work Sans"/>
                <a:cs typeface="Work Sans"/>
                <a:sym typeface="Work Sans"/>
              </a:defRPr>
            </a:lvl9pPr>
          </a:lstStyle>
          <a:p>
            <a:r>
              <a:rPr lang="en-US"/>
              <a:t>Click to edit Master subtitle style</a:t>
            </a:r>
            <a:endParaRPr/>
          </a:p>
        </p:txBody>
      </p:sp>
      <p:sp>
        <p:nvSpPr>
          <p:cNvPr id="168" name="Google Shape;168;p32"/>
          <p:cNvSpPr txBox="1">
            <a:spLocks noGrp="1"/>
          </p:cNvSpPr>
          <p:nvPr>
            <p:ph type="title"/>
          </p:nvPr>
        </p:nvSpPr>
        <p:spPr>
          <a:xfrm>
            <a:off x="2248233" y="618400"/>
            <a:ext cx="7695600" cy="78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69" name="Google Shape;169;p32"/>
          <p:cNvSpPr txBox="1">
            <a:spLocks noGrp="1"/>
          </p:cNvSpPr>
          <p:nvPr>
            <p:ph type="title" idx="2"/>
          </p:nvPr>
        </p:nvSpPr>
        <p:spPr>
          <a:xfrm>
            <a:off x="1524433" y="1797833"/>
            <a:ext cx="2567600" cy="553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333">
                <a:latin typeface="Alice"/>
                <a:ea typeface="Alice"/>
                <a:cs typeface="Alice"/>
                <a:sym typeface="Alice"/>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a:t>Click to edit Master title style</a:t>
            </a:r>
            <a:endParaRPr/>
          </a:p>
        </p:txBody>
      </p:sp>
      <p:sp>
        <p:nvSpPr>
          <p:cNvPr id="170" name="Google Shape;170;p32"/>
          <p:cNvSpPr txBox="1">
            <a:spLocks noGrp="1"/>
          </p:cNvSpPr>
          <p:nvPr>
            <p:ph type="subTitle" idx="3"/>
          </p:nvPr>
        </p:nvSpPr>
        <p:spPr>
          <a:xfrm>
            <a:off x="6096033" y="1797833"/>
            <a:ext cx="4571600" cy="2132000"/>
          </a:xfrm>
          <a:prstGeom prst="rect">
            <a:avLst/>
          </a:prstGeom>
          <a:noFill/>
          <a:ln>
            <a:noFill/>
          </a:ln>
        </p:spPr>
        <p:txBody>
          <a:bodyPr spcFirstLastPara="1" wrap="square" lIns="91425" tIns="91425" rIns="91425" bIns="91425" anchor="t" anchorCtr="0">
            <a:noAutofit/>
          </a:bodyPr>
          <a:lstStyle>
            <a:lvl1pPr marR="67732" lvl="0" rtl="0">
              <a:lnSpc>
                <a:spcPct val="100000"/>
              </a:lnSpc>
              <a:spcBef>
                <a:spcPts val="0"/>
              </a:spcBef>
              <a:spcAft>
                <a:spcPts val="0"/>
              </a:spcAft>
              <a:buSzPts val="1400"/>
              <a:buFont typeface="Work Sans"/>
              <a:buChar char="●"/>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Font typeface="Work Sans"/>
              <a:buChar char="○"/>
              <a:defRPr>
                <a:latin typeface="Work Sans"/>
                <a:ea typeface="Work Sans"/>
                <a:cs typeface="Work Sans"/>
                <a:sym typeface="Work Sans"/>
              </a:defRPr>
            </a:lvl2pPr>
            <a:lvl3pPr lvl="2" algn="ctr" rtl="0">
              <a:lnSpc>
                <a:spcPct val="100000"/>
              </a:lnSpc>
              <a:spcBef>
                <a:spcPts val="0"/>
              </a:spcBef>
              <a:spcAft>
                <a:spcPts val="0"/>
              </a:spcAft>
              <a:buSzPts val="1400"/>
              <a:buFont typeface="Work Sans"/>
              <a:buChar char="■"/>
              <a:defRPr>
                <a:latin typeface="Work Sans"/>
                <a:ea typeface="Work Sans"/>
                <a:cs typeface="Work Sans"/>
                <a:sym typeface="Work Sans"/>
              </a:defRPr>
            </a:lvl3pPr>
            <a:lvl4pPr lvl="3" algn="ctr" rtl="0">
              <a:lnSpc>
                <a:spcPct val="100000"/>
              </a:lnSpc>
              <a:spcBef>
                <a:spcPts val="0"/>
              </a:spcBef>
              <a:spcAft>
                <a:spcPts val="0"/>
              </a:spcAft>
              <a:buSzPts val="1400"/>
              <a:buFont typeface="Work Sans"/>
              <a:buChar char="●"/>
              <a:defRPr>
                <a:latin typeface="Work Sans"/>
                <a:ea typeface="Work Sans"/>
                <a:cs typeface="Work Sans"/>
                <a:sym typeface="Work Sans"/>
              </a:defRPr>
            </a:lvl4pPr>
            <a:lvl5pPr lvl="4" algn="ctr" rtl="0">
              <a:lnSpc>
                <a:spcPct val="100000"/>
              </a:lnSpc>
              <a:spcBef>
                <a:spcPts val="0"/>
              </a:spcBef>
              <a:spcAft>
                <a:spcPts val="0"/>
              </a:spcAft>
              <a:buSzPts val="1400"/>
              <a:buFont typeface="Work Sans"/>
              <a:buChar char="○"/>
              <a:defRPr>
                <a:latin typeface="Work Sans"/>
                <a:ea typeface="Work Sans"/>
                <a:cs typeface="Work Sans"/>
                <a:sym typeface="Work Sans"/>
              </a:defRPr>
            </a:lvl5pPr>
            <a:lvl6pPr lvl="5" algn="ctr" rtl="0">
              <a:lnSpc>
                <a:spcPct val="100000"/>
              </a:lnSpc>
              <a:spcBef>
                <a:spcPts val="0"/>
              </a:spcBef>
              <a:spcAft>
                <a:spcPts val="0"/>
              </a:spcAft>
              <a:buSzPts val="1400"/>
              <a:buFont typeface="Work Sans"/>
              <a:buChar char="■"/>
              <a:defRPr>
                <a:latin typeface="Work Sans"/>
                <a:ea typeface="Work Sans"/>
                <a:cs typeface="Work Sans"/>
                <a:sym typeface="Work Sans"/>
              </a:defRPr>
            </a:lvl6pPr>
            <a:lvl7pPr lvl="6" algn="ctr" rtl="0">
              <a:lnSpc>
                <a:spcPct val="100000"/>
              </a:lnSpc>
              <a:spcBef>
                <a:spcPts val="0"/>
              </a:spcBef>
              <a:spcAft>
                <a:spcPts val="0"/>
              </a:spcAft>
              <a:buSzPts val="1400"/>
              <a:buFont typeface="Work Sans"/>
              <a:buChar char="●"/>
              <a:defRPr>
                <a:latin typeface="Work Sans"/>
                <a:ea typeface="Work Sans"/>
                <a:cs typeface="Work Sans"/>
                <a:sym typeface="Work Sans"/>
              </a:defRPr>
            </a:lvl7pPr>
            <a:lvl8pPr lvl="7" algn="ctr" rtl="0">
              <a:lnSpc>
                <a:spcPct val="100000"/>
              </a:lnSpc>
              <a:spcBef>
                <a:spcPts val="0"/>
              </a:spcBef>
              <a:spcAft>
                <a:spcPts val="0"/>
              </a:spcAft>
              <a:buSzPts val="1400"/>
              <a:buFont typeface="Work Sans"/>
              <a:buChar char="○"/>
              <a:defRPr>
                <a:latin typeface="Work Sans"/>
                <a:ea typeface="Work Sans"/>
                <a:cs typeface="Work Sans"/>
                <a:sym typeface="Work Sans"/>
              </a:defRPr>
            </a:lvl8pPr>
            <a:lvl9pPr lvl="8" algn="ctr" rtl="0">
              <a:lnSpc>
                <a:spcPct val="100000"/>
              </a:lnSpc>
              <a:spcBef>
                <a:spcPts val="0"/>
              </a:spcBef>
              <a:spcAft>
                <a:spcPts val="0"/>
              </a:spcAft>
              <a:buSzPts val="1400"/>
              <a:buFont typeface="Work Sans"/>
              <a:buChar char="■"/>
              <a:defRPr>
                <a:latin typeface="Work Sans"/>
                <a:ea typeface="Work Sans"/>
                <a:cs typeface="Work Sans"/>
                <a:sym typeface="Work Sans"/>
              </a:defRPr>
            </a:lvl9pPr>
          </a:lstStyle>
          <a:p>
            <a:r>
              <a:rPr lang="en-US"/>
              <a:t>Click to edit Master subtitle style</a:t>
            </a:r>
            <a:endParaRPr/>
          </a:p>
        </p:txBody>
      </p:sp>
      <p:sp>
        <p:nvSpPr>
          <p:cNvPr id="171" name="Google Shape;171;p32"/>
          <p:cNvSpPr txBox="1">
            <a:spLocks noGrp="1"/>
          </p:cNvSpPr>
          <p:nvPr>
            <p:ph type="title" idx="4"/>
          </p:nvPr>
        </p:nvSpPr>
        <p:spPr>
          <a:xfrm>
            <a:off x="6096033" y="1797833"/>
            <a:ext cx="2567600" cy="553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333">
                <a:latin typeface="Alice"/>
                <a:ea typeface="Alice"/>
                <a:cs typeface="Alice"/>
                <a:sym typeface="Alice"/>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a:t>Click to edit Master title style</a:t>
            </a:r>
            <a:endParaRPr/>
          </a:p>
        </p:txBody>
      </p:sp>
      <p:sp>
        <p:nvSpPr>
          <p:cNvPr id="172" name="Google Shape;172;p32"/>
          <p:cNvSpPr txBox="1">
            <a:spLocks noGrp="1"/>
          </p:cNvSpPr>
          <p:nvPr>
            <p:ph type="subTitle" idx="5"/>
          </p:nvPr>
        </p:nvSpPr>
        <p:spPr>
          <a:xfrm>
            <a:off x="6096033" y="4680033"/>
            <a:ext cx="4571600" cy="652800"/>
          </a:xfrm>
          <a:prstGeom prst="rect">
            <a:avLst/>
          </a:prstGeom>
          <a:noFill/>
          <a:ln>
            <a:noFill/>
          </a:ln>
        </p:spPr>
        <p:txBody>
          <a:bodyPr spcFirstLastPara="1" wrap="square" lIns="91425" tIns="91425" rIns="91425" bIns="91425" anchor="t" anchorCtr="0">
            <a:noAutofit/>
          </a:bodyPr>
          <a:lstStyle>
            <a:lvl1pPr lvl="0" rtl="0">
              <a:lnSpc>
                <a:spcPct val="140000"/>
              </a:lnSpc>
              <a:spcBef>
                <a:spcPts val="0"/>
              </a:spcBef>
              <a:spcAft>
                <a:spcPts val="0"/>
              </a:spcAft>
              <a:buSzPts val="1200"/>
              <a:buFont typeface="Work Sans"/>
              <a:buChar char="●"/>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Font typeface="Work Sans"/>
              <a:buChar char="○"/>
              <a:defRPr>
                <a:latin typeface="Work Sans"/>
                <a:ea typeface="Work Sans"/>
                <a:cs typeface="Work Sans"/>
                <a:sym typeface="Work Sans"/>
              </a:defRPr>
            </a:lvl2pPr>
            <a:lvl3pPr lvl="2" algn="ctr" rtl="0">
              <a:lnSpc>
                <a:spcPct val="100000"/>
              </a:lnSpc>
              <a:spcBef>
                <a:spcPts val="0"/>
              </a:spcBef>
              <a:spcAft>
                <a:spcPts val="0"/>
              </a:spcAft>
              <a:buSzPts val="1400"/>
              <a:buFont typeface="Work Sans"/>
              <a:buChar char="■"/>
              <a:defRPr>
                <a:latin typeface="Work Sans"/>
                <a:ea typeface="Work Sans"/>
                <a:cs typeface="Work Sans"/>
                <a:sym typeface="Work Sans"/>
              </a:defRPr>
            </a:lvl3pPr>
            <a:lvl4pPr lvl="3" algn="ctr" rtl="0">
              <a:lnSpc>
                <a:spcPct val="100000"/>
              </a:lnSpc>
              <a:spcBef>
                <a:spcPts val="0"/>
              </a:spcBef>
              <a:spcAft>
                <a:spcPts val="0"/>
              </a:spcAft>
              <a:buSzPts val="1400"/>
              <a:buFont typeface="Work Sans"/>
              <a:buChar char="●"/>
              <a:defRPr>
                <a:latin typeface="Work Sans"/>
                <a:ea typeface="Work Sans"/>
                <a:cs typeface="Work Sans"/>
                <a:sym typeface="Work Sans"/>
              </a:defRPr>
            </a:lvl4pPr>
            <a:lvl5pPr lvl="4" algn="ctr" rtl="0">
              <a:lnSpc>
                <a:spcPct val="100000"/>
              </a:lnSpc>
              <a:spcBef>
                <a:spcPts val="0"/>
              </a:spcBef>
              <a:spcAft>
                <a:spcPts val="0"/>
              </a:spcAft>
              <a:buSzPts val="1400"/>
              <a:buFont typeface="Work Sans"/>
              <a:buChar char="○"/>
              <a:defRPr>
                <a:latin typeface="Work Sans"/>
                <a:ea typeface="Work Sans"/>
                <a:cs typeface="Work Sans"/>
                <a:sym typeface="Work Sans"/>
              </a:defRPr>
            </a:lvl5pPr>
            <a:lvl6pPr lvl="5" algn="ctr" rtl="0">
              <a:lnSpc>
                <a:spcPct val="100000"/>
              </a:lnSpc>
              <a:spcBef>
                <a:spcPts val="0"/>
              </a:spcBef>
              <a:spcAft>
                <a:spcPts val="0"/>
              </a:spcAft>
              <a:buSzPts val="1400"/>
              <a:buFont typeface="Work Sans"/>
              <a:buChar char="■"/>
              <a:defRPr>
                <a:latin typeface="Work Sans"/>
                <a:ea typeface="Work Sans"/>
                <a:cs typeface="Work Sans"/>
                <a:sym typeface="Work Sans"/>
              </a:defRPr>
            </a:lvl6pPr>
            <a:lvl7pPr lvl="6" algn="ctr" rtl="0">
              <a:lnSpc>
                <a:spcPct val="100000"/>
              </a:lnSpc>
              <a:spcBef>
                <a:spcPts val="0"/>
              </a:spcBef>
              <a:spcAft>
                <a:spcPts val="0"/>
              </a:spcAft>
              <a:buSzPts val="1400"/>
              <a:buFont typeface="Work Sans"/>
              <a:buChar char="●"/>
              <a:defRPr>
                <a:latin typeface="Work Sans"/>
                <a:ea typeface="Work Sans"/>
                <a:cs typeface="Work Sans"/>
                <a:sym typeface="Work Sans"/>
              </a:defRPr>
            </a:lvl7pPr>
            <a:lvl8pPr lvl="7" algn="ctr" rtl="0">
              <a:lnSpc>
                <a:spcPct val="100000"/>
              </a:lnSpc>
              <a:spcBef>
                <a:spcPts val="0"/>
              </a:spcBef>
              <a:spcAft>
                <a:spcPts val="0"/>
              </a:spcAft>
              <a:buSzPts val="1400"/>
              <a:buFont typeface="Work Sans"/>
              <a:buChar char="○"/>
              <a:defRPr>
                <a:latin typeface="Work Sans"/>
                <a:ea typeface="Work Sans"/>
                <a:cs typeface="Work Sans"/>
                <a:sym typeface="Work Sans"/>
              </a:defRPr>
            </a:lvl8pPr>
            <a:lvl9pPr lvl="8" algn="ctr" rtl="0">
              <a:lnSpc>
                <a:spcPct val="100000"/>
              </a:lnSpc>
              <a:spcBef>
                <a:spcPts val="0"/>
              </a:spcBef>
              <a:spcAft>
                <a:spcPts val="0"/>
              </a:spcAft>
              <a:buSzPts val="1400"/>
              <a:buFont typeface="Work Sans"/>
              <a:buChar char="■"/>
              <a:defRPr>
                <a:latin typeface="Work Sans"/>
                <a:ea typeface="Work Sans"/>
                <a:cs typeface="Work Sans"/>
                <a:sym typeface="Work Sans"/>
              </a:defRPr>
            </a:lvl9pPr>
          </a:lstStyle>
          <a:p>
            <a:r>
              <a:rPr lang="en-US"/>
              <a:t>Click to edit Master subtitle style</a:t>
            </a:r>
            <a:endParaRPr/>
          </a:p>
        </p:txBody>
      </p:sp>
      <p:sp>
        <p:nvSpPr>
          <p:cNvPr id="173" name="Google Shape;173;p32"/>
          <p:cNvSpPr txBox="1">
            <a:spLocks noGrp="1"/>
          </p:cNvSpPr>
          <p:nvPr>
            <p:ph type="title" idx="6"/>
          </p:nvPr>
        </p:nvSpPr>
        <p:spPr>
          <a:xfrm>
            <a:off x="6096033" y="4028100"/>
            <a:ext cx="2567600" cy="553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333">
                <a:latin typeface="Alice"/>
                <a:ea typeface="Alice"/>
                <a:cs typeface="Alice"/>
                <a:sym typeface="Alice"/>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a:t>Click to edit Master title style</a:t>
            </a:r>
            <a:endParaRPr/>
          </a:p>
        </p:txBody>
      </p:sp>
    </p:spTree>
    <p:extLst>
      <p:ext uri="{BB962C8B-B14F-4D97-AF65-F5344CB8AC3E}">
        <p14:creationId xmlns:p14="http://schemas.microsoft.com/office/powerpoint/2010/main" val="175729738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174"/>
        <p:cNvGrpSpPr/>
        <p:nvPr/>
      </p:nvGrpSpPr>
      <p:grpSpPr>
        <a:xfrm>
          <a:off x="0" y="0"/>
          <a:ext cx="0" cy="0"/>
          <a:chOff x="0" y="0"/>
          <a:chExt cx="0" cy="0"/>
        </a:xfrm>
      </p:grpSpPr>
      <p:pic>
        <p:nvPicPr>
          <p:cNvPr id="175" name="Google Shape;175;p33"/>
          <p:cNvPicPr preferRelativeResize="0"/>
          <p:nvPr/>
        </p:nvPicPr>
        <p:blipFill rotWithShape="1">
          <a:blip r:embed="rId2">
            <a:alphaModFix/>
          </a:blip>
          <a:srcRect t="59" b="59"/>
          <a:stretch/>
        </p:blipFill>
        <p:spPr>
          <a:xfrm>
            <a:off x="-46468" y="-21264"/>
            <a:ext cx="12284935" cy="6900531"/>
          </a:xfrm>
          <a:prstGeom prst="rect">
            <a:avLst/>
          </a:prstGeom>
          <a:noFill/>
          <a:ln>
            <a:noFill/>
          </a:ln>
        </p:spPr>
      </p:pic>
      <p:sp>
        <p:nvSpPr>
          <p:cNvPr id="176" name="Google Shape;176;p33"/>
          <p:cNvSpPr txBox="1">
            <a:spLocks noGrp="1"/>
          </p:cNvSpPr>
          <p:nvPr>
            <p:ph type="subTitle" idx="1"/>
          </p:nvPr>
        </p:nvSpPr>
        <p:spPr>
          <a:xfrm>
            <a:off x="1524433" y="2449767"/>
            <a:ext cx="4571600" cy="3356800"/>
          </a:xfrm>
          <a:prstGeom prst="rect">
            <a:avLst/>
          </a:prstGeom>
          <a:noFill/>
          <a:ln>
            <a:noFill/>
          </a:ln>
        </p:spPr>
        <p:txBody>
          <a:bodyPr spcFirstLastPara="1" wrap="square" lIns="91425" tIns="91425" rIns="91425" bIns="91425" anchor="t" anchorCtr="0">
            <a:noAutofit/>
          </a:bodyPr>
          <a:lstStyle>
            <a:lvl1pPr marR="67732" lvl="0" rtl="0">
              <a:spcBef>
                <a:spcPts val="0"/>
              </a:spcBef>
              <a:spcAft>
                <a:spcPts val="0"/>
              </a:spcAft>
              <a:buSzPts val="1400"/>
              <a:buFont typeface="Work Sans"/>
              <a:buChar char="●"/>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Font typeface="Work Sans"/>
              <a:buChar char="○"/>
              <a:defRPr>
                <a:latin typeface="Work Sans"/>
                <a:ea typeface="Work Sans"/>
                <a:cs typeface="Work Sans"/>
                <a:sym typeface="Work Sans"/>
              </a:defRPr>
            </a:lvl2pPr>
            <a:lvl3pPr lvl="2" algn="ctr" rtl="0">
              <a:lnSpc>
                <a:spcPct val="100000"/>
              </a:lnSpc>
              <a:spcBef>
                <a:spcPts val="0"/>
              </a:spcBef>
              <a:spcAft>
                <a:spcPts val="0"/>
              </a:spcAft>
              <a:buSzPts val="1400"/>
              <a:buFont typeface="Work Sans"/>
              <a:buChar char="■"/>
              <a:defRPr>
                <a:latin typeface="Work Sans"/>
                <a:ea typeface="Work Sans"/>
                <a:cs typeface="Work Sans"/>
                <a:sym typeface="Work Sans"/>
              </a:defRPr>
            </a:lvl3pPr>
            <a:lvl4pPr lvl="3" algn="ctr" rtl="0">
              <a:lnSpc>
                <a:spcPct val="100000"/>
              </a:lnSpc>
              <a:spcBef>
                <a:spcPts val="0"/>
              </a:spcBef>
              <a:spcAft>
                <a:spcPts val="0"/>
              </a:spcAft>
              <a:buSzPts val="1400"/>
              <a:buFont typeface="Work Sans"/>
              <a:buChar char="●"/>
              <a:defRPr>
                <a:latin typeface="Work Sans"/>
                <a:ea typeface="Work Sans"/>
                <a:cs typeface="Work Sans"/>
                <a:sym typeface="Work Sans"/>
              </a:defRPr>
            </a:lvl4pPr>
            <a:lvl5pPr lvl="4" algn="ctr" rtl="0">
              <a:lnSpc>
                <a:spcPct val="100000"/>
              </a:lnSpc>
              <a:spcBef>
                <a:spcPts val="0"/>
              </a:spcBef>
              <a:spcAft>
                <a:spcPts val="0"/>
              </a:spcAft>
              <a:buSzPts val="1400"/>
              <a:buFont typeface="Work Sans"/>
              <a:buChar char="○"/>
              <a:defRPr>
                <a:latin typeface="Work Sans"/>
                <a:ea typeface="Work Sans"/>
                <a:cs typeface="Work Sans"/>
                <a:sym typeface="Work Sans"/>
              </a:defRPr>
            </a:lvl5pPr>
            <a:lvl6pPr lvl="5" algn="ctr" rtl="0">
              <a:lnSpc>
                <a:spcPct val="100000"/>
              </a:lnSpc>
              <a:spcBef>
                <a:spcPts val="0"/>
              </a:spcBef>
              <a:spcAft>
                <a:spcPts val="0"/>
              </a:spcAft>
              <a:buSzPts val="1400"/>
              <a:buFont typeface="Work Sans"/>
              <a:buChar char="■"/>
              <a:defRPr>
                <a:latin typeface="Work Sans"/>
                <a:ea typeface="Work Sans"/>
                <a:cs typeface="Work Sans"/>
                <a:sym typeface="Work Sans"/>
              </a:defRPr>
            </a:lvl6pPr>
            <a:lvl7pPr lvl="6" algn="ctr" rtl="0">
              <a:lnSpc>
                <a:spcPct val="100000"/>
              </a:lnSpc>
              <a:spcBef>
                <a:spcPts val="0"/>
              </a:spcBef>
              <a:spcAft>
                <a:spcPts val="0"/>
              </a:spcAft>
              <a:buSzPts val="1400"/>
              <a:buFont typeface="Work Sans"/>
              <a:buChar char="●"/>
              <a:defRPr>
                <a:latin typeface="Work Sans"/>
                <a:ea typeface="Work Sans"/>
                <a:cs typeface="Work Sans"/>
                <a:sym typeface="Work Sans"/>
              </a:defRPr>
            </a:lvl7pPr>
            <a:lvl8pPr lvl="7" algn="ctr" rtl="0">
              <a:lnSpc>
                <a:spcPct val="100000"/>
              </a:lnSpc>
              <a:spcBef>
                <a:spcPts val="0"/>
              </a:spcBef>
              <a:spcAft>
                <a:spcPts val="0"/>
              </a:spcAft>
              <a:buSzPts val="1400"/>
              <a:buFont typeface="Work Sans"/>
              <a:buChar char="○"/>
              <a:defRPr>
                <a:latin typeface="Work Sans"/>
                <a:ea typeface="Work Sans"/>
                <a:cs typeface="Work Sans"/>
                <a:sym typeface="Work Sans"/>
              </a:defRPr>
            </a:lvl8pPr>
            <a:lvl9pPr lvl="8" algn="ctr" rtl="0">
              <a:lnSpc>
                <a:spcPct val="100000"/>
              </a:lnSpc>
              <a:spcBef>
                <a:spcPts val="0"/>
              </a:spcBef>
              <a:spcAft>
                <a:spcPts val="0"/>
              </a:spcAft>
              <a:buSzPts val="1400"/>
              <a:buFont typeface="Work Sans"/>
              <a:buChar char="■"/>
              <a:defRPr>
                <a:latin typeface="Work Sans"/>
                <a:ea typeface="Work Sans"/>
                <a:cs typeface="Work Sans"/>
                <a:sym typeface="Work Sans"/>
              </a:defRPr>
            </a:lvl9pPr>
          </a:lstStyle>
          <a:p>
            <a:r>
              <a:rPr lang="en-US"/>
              <a:t>Click to edit Master subtitle style</a:t>
            </a:r>
            <a:endParaRPr/>
          </a:p>
        </p:txBody>
      </p:sp>
      <p:sp>
        <p:nvSpPr>
          <p:cNvPr id="177" name="Google Shape;177;p33"/>
          <p:cNvSpPr txBox="1">
            <a:spLocks noGrp="1"/>
          </p:cNvSpPr>
          <p:nvPr>
            <p:ph type="title"/>
          </p:nvPr>
        </p:nvSpPr>
        <p:spPr>
          <a:xfrm>
            <a:off x="2248233" y="618400"/>
            <a:ext cx="7695600" cy="85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78" name="Google Shape;178;p33"/>
          <p:cNvSpPr txBox="1">
            <a:spLocks noGrp="1"/>
          </p:cNvSpPr>
          <p:nvPr>
            <p:ph type="title" idx="2"/>
          </p:nvPr>
        </p:nvSpPr>
        <p:spPr>
          <a:xfrm>
            <a:off x="1524433" y="1797833"/>
            <a:ext cx="2567600" cy="553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333">
                <a:latin typeface="Alice"/>
                <a:ea typeface="Alice"/>
                <a:cs typeface="Alice"/>
                <a:sym typeface="Alice"/>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a:t>Click to edit Master title style</a:t>
            </a:r>
            <a:endParaRPr/>
          </a:p>
        </p:txBody>
      </p:sp>
      <p:sp>
        <p:nvSpPr>
          <p:cNvPr id="179" name="Google Shape;179;p33"/>
          <p:cNvSpPr txBox="1">
            <a:spLocks noGrp="1"/>
          </p:cNvSpPr>
          <p:nvPr>
            <p:ph type="subTitle" idx="3"/>
          </p:nvPr>
        </p:nvSpPr>
        <p:spPr>
          <a:xfrm>
            <a:off x="6096033" y="2449767"/>
            <a:ext cx="4571600" cy="2042800"/>
          </a:xfrm>
          <a:prstGeom prst="rect">
            <a:avLst/>
          </a:prstGeom>
          <a:noFill/>
          <a:ln>
            <a:noFill/>
          </a:ln>
        </p:spPr>
        <p:txBody>
          <a:bodyPr spcFirstLastPara="1" wrap="square" lIns="91425" tIns="91425" rIns="91425" bIns="91425" anchor="t" anchorCtr="0">
            <a:noAutofit/>
          </a:bodyPr>
          <a:lstStyle>
            <a:lvl1pPr marR="67732" lvl="0" rtl="0">
              <a:lnSpc>
                <a:spcPct val="100000"/>
              </a:lnSpc>
              <a:spcBef>
                <a:spcPts val="0"/>
              </a:spcBef>
              <a:spcAft>
                <a:spcPts val="0"/>
              </a:spcAft>
              <a:buSzPts val="1400"/>
              <a:buFont typeface="Work Sans"/>
              <a:buChar char="●"/>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Font typeface="Work Sans"/>
              <a:buChar char="○"/>
              <a:defRPr>
                <a:latin typeface="Work Sans"/>
                <a:ea typeface="Work Sans"/>
                <a:cs typeface="Work Sans"/>
                <a:sym typeface="Work Sans"/>
              </a:defRPr>
            </a:lvl2pPr>
            <a:lvl3pPr lvl="2" algn="ctr" rtl="0">
              <a:lnSpc>
                <a:spcPct val="100000"/>
              </a:lnSpc>
              <a:spcBef>
                <a:spcPts val="0"/>
              </a:spcBef>
              <a:spcAft>
                <a:spcPts val="0"/>
              </a:spcAft>
              <a:buSzPts val="1400"/>
              <a:buFont typeface="Work Sans"/>
              <a:buChar char="■"/>
              <a:defRPr>
                <a:latin typeface="Work Sans"/>
                <a:ea typeface="Work Sans"/>
                <a:cs typeface="Work Sans"/>
                <a:sym typeface="Work Sans"/>
              </a:defRPr>
            </a:lvl3pPr>
            <a:lvl4pPr lvl="3" algn="ctr" rtl="0">
              <a:lnSpc>
                <a:spcPct val="100000"/>
              </a:lnSpc>
              <a:spcBef>
                <a:spcPts val="0"/>
              </a:spcBef>
              <a:spcAft>
                <a:spcPts val="0"/>
              </a:spcAft>
              <a:buSzPts val="1400"/>
              <a:buFont typeface="Work Sans"/>
              <a:buChar char="●"/>
              <a:defRPr>
                <a:latin typeface="Work Sans"/>
                <a:ea typeface="Work Sans"/>
                <a:cs typeface="Work Sans"/>
                <a:sym typeface="Work Sans"/>
              </a:defRPr>
            </a:lvl4pPr>
            <a:lvl5pPr lvl="4" algn="ctr" rtl="0">
              <a:lnSpc>
                <a:spcPct val="100000"/>
              </a:lnSpc>
              <a:spcBef>
                <a:spcPts val="0"/>
              </a:spcBef>
              <a:spcAft>
                <a:spcPts val="0"/>
              </a:spcAft>
              <a:buSzPts val="1400"/>
              <a:buFont typeface="Work Sans"/>
              <a:buChar char="○"/>
              <a:defRPr>
                <a:latin typeface="Work Sans"/>
                <a:ea typeface="Work Sans"/>
                <a:cs typeface="Work Sans"/>
                <a:sym typeface="Work Sans"/>
              </a:defRPr>
            </a:lvl5pPr>
            <a:lvl6pPr lvl="5" algn="ctr" rtl="0">
              <a:lnSpc>
                <a:spcPct val="100000"/>
              </a:lnSpc>
              <a:spcBef>
                <a:spcPts val="0"/>
              </a:spcBef>
              <a:spcAft>
                <a:spcPts val="0"/>
              </a:spcAft>
              <a:buSzPts val="1400"/>
              <a:buFont typeface="Work Sans"/>
              <a:buChar char="■"/>
              <a:defRPr>
                <a:latin typeface="Work Sans"/>
                <a:ea typeface="Work Sans"/>
                <a:cs typeface="Work Sans"/>
                <a:sym typeface="Work Sans"/>
              </a:defRPr>
            </a:lvl6pPr>
            <a:lvl7pPr lvl="6" algn="ctr" rtl="0">
              <a:lnSpc>
                <a:spcPct val="100000"/>
              </a:lnSpc>
              <a:spcBef>
                <a:spcPts val="0"/>
              </a:spcBef>
              <a:spcAft>
                <a:spcPts val="0"/>
              </a:spcAft>
              <a:buSzPts val="1400"/>
              <a:buFont typeface="Work Sans"/>
              <a:buChar char="●"/>
              <a:defRPr>
                <a:latin typeface="Work Sans"/>
                <a:ea typeface="Work Sans"/>
                <a:cs typeface="Work Sans"/>
                <a:sym typeface="Work Sans"/>
              </a:defRPr>
            </a:lvl7pPr>
            <a:lvl8pPr lvl="7" algn="ctr" rtl="0">
              <a:lnSpc>
                <a:spcPct val="100000"/>
              </a:lnSpc>
              <a:spcBef>
                <a:spcPts val="0"/>
              </a:spcBef>
              <a:spcAft>
                <a:spcPts val="0"/>
              </a:spcAft>
              <a:buSzPts val="1400"/>
              <a:buFont typeface="Work Sans"/>
              <a:buChar char="○"/>
              <a:defRPr>
                <a:latin typeface="Work Sans"/>
                <a:ea typeface="Work Sans"/>
                <a:cs typeface="Work Sans"/>
                <a:sym typeface="Work Sans"/>
              </a:defRPr>
            </a:lvl8pPr>
            <a:lvl9pPr lvl="8" algn="ctr" rtl="0">
              <a:lnSpc>
                <a:spcPct val="100000"/>
              </a:lnSpc>
              <a:spcBef>
                <a:spcPts val="0"/>
              </a:spcBef>
              <a:spcAft>
                <a:spcPts val="0"/>
              </a:spcAft>
              <a:buSzPts val="1400"/>
              <a:buFont typeface="Work Sans"/>
              <a:buChar char="■"/>
              <a:defRPr>
                <a:latin typeface="Work Sans"/>
                <a:ea typeface="Work Sans"/>
                <a:cs typeface="Work Sans"/>
                <a:sym typeface="Work Sans"/>
              </a:defRPr>
            </a:lvl9pPr>
          </a:lstStyle>
          <a:p>
            <a:r>
              <a:rPr lang="en-US"/>
              <a:t>Click to edit Master subtitle style</a:t>
            </a:r>
            <a:endParaRPr/>
          </a:p>
        </p:txBody>
      </p:sp>
      <p:sp>
        <p:nvSpPr>
          <p:cNvPr id="180" name="Google Shape;180;p33"/>
          <p:cNvSpPr txBox="1">
            <a:spLocks noGrp="1"/>
          </p:cNvSpPr>
          <p:nvPr>
            <p:ph type="title" idx="4"/>
          </p:nvPr>
        </p:nvSpPr>
        <p:spPr>
          <a:xfrm>
            <a:off x="6096033" y="1797833"/>
            <a:ext cx="2567600" cy="553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333">
                <a:latin typeface="Alice"/>
                <a:ea typeface="Alice"/>
                <a:cs typeface="Alice"/>
                <a:sym typeface="Alice"/>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a:t>Click to edit Master title style</a:t>
            </a:r>
            <a:endParaRPr/>
          </a:p>
        </p:txBody>
      </p:sp>
    </p:spTree>
    <p:extLst>
      <p:ext uri="{BB962C8B-B14F-4D97-AF65-F5344CB8AC3E}">
        <p14:creationId xmlns:p14="http://schemas.microsoft.com/office/powerpoint/2010/main" val="131496976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spTree>
      <p:nvGrpSpPr>
        <p:cNvPr id="1" name="Shape 181"/>
        <p:cNvGrpSpPr/>
        <p:nvPr/>
      </p:nvGrpSpPr>
      <p:grpSpPr>
        <a:xfrm>
          <a:off x="0" y="0"/>
          <a:ext cx="0" cy="0"/>
          <a:chOff x="0" y="0"/>
          <a:chExt cx="0" cy="0"/>
        </a:xfrm>
      </p:grpSpPr>
      <p:pic>
        <p:nvPicPr>
          <p:cNvPr id="182" name="Google Shape;182;p34"/>
          <p:cNvPicPr preferRelativeResize="0"/>
          <p:nvPr/>
        </p:nvPicPr>
        <p:blipFill rotWithShape="1">
          <a:blip r:embed="rId2">
            <a:alphaModFix/>
          </a:blip>
          <a:srcRect t="29" b="19"/>
          <a:stretch/>
        </p:blipFill>
        <p:spPr>
          <a:xfrm flipH="1">
            <a:off x="-46468" y="-21267"/>
            <a:ext cx="12284935" cy="6900533"/>
          </a:xfrm>
          <a:prstGeom prst="rect">
            <a:avLst/>
          </a:prstGeom>
          <a:noFill/>
          <a:ln>
            <a:noFill/>
          </a:ln>
        </p:spPr>
      </p:pic>
      <p:sp>
        <p:nvSpPr>
          <p:cNvPr id="183" name="Google Shape;183;p34"/>
          <p:cNvSpPr txBox="1">
            <a:spLocks noGrp="1"/>
          </p:cNvSpPr>
          <p:nvPr>
            <p:ph type="subTitle" idx="1"/>
          </p:nvPr>
        </p:nvSpPr>
        <p:spPr>
          <a:xfrm>
            <a:off x="2098800" y="1996533"/>
            <a:ext cx="2992000" cy="1152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500"/>
              <a:buFont typeface="Bebas Neue"/>
              <a:buNone/>
              <a:defRPr sz="3333">
                <a:solidFill>
                  <a:schemeClr val="dk1"/>
                </a:solidFill>
                <a:latin typeface="Alice"/>
                <a:ea typeface="Alice"/>
                <a:cs typeface="Alice"/>
                <a:sym typeface="Alice"/>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r>
              <a:rPr lang="en-US"/>
              <a:t>Click to edit Master subtitle style</a:t>
            </a:r>
            <a:endParaRPr/>
          </a:p>
        </p:txBody>
      </p:sp>
      <p:sp>
        <p:nvSpPr>
          <p:cNvPr id="184" name="Google Shape;184;p34"/>
          <p:cNvSpPr txBox="1">
            <a:spLocks noGrp="1"/>
          </p:cNvSpPr>
          <p:nvPr>
            <p:ph type="subTitle" idx="2"/>
          </p:nvPr>
        </p:nvSpPr>
        <p:spPr>
          <a:xfrm>
            <a:off x="6928733" y="1996533"/>
            <a:ext cx="2992000" cy="1152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500"/>
              <a:buFont typeface="Bebas Neue"/>
              <a:buNone/>
              <a:defRPr sz="3333">
                <a:solidFill>
                  <a:schemeClr val="dk1"/>
                </a:solidFill>
                <a:latin typeface="Alice"/>
                <a:ea typeface="Alice"/>
                <a:cs typeface="Alice"/>
                <a:sym typeface="Alice"/>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r>
              <a:rPr lang="en-US"/>
              <a:t>Click to edit Master subtitle style</a:t>
            </a:r>
            <a:endParaRPr/>
          </a:p>
        </p:txBody>
      </p:sp>
      <p:sp>
        <p:nvSpPr>
          <p:cNvPr id="185" name="Google Shape;185;p34"/>
          <p:cNvSpPr txBox="1">
            <a:spLocks noGrp="1"/>
          </p:cNvSpPr>
          <p:nvPr>
            <p:ph type="subTitle" idx="3"/>
          </p:nvPr>
        </p:nvSpPr>
        <p:spPr>
          <a:xfrm>
            <a:off x="2098803" y="3367867"/>
            <a:ext cx="2992000" cy="1679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86" name="Google Shape;186;p34"/>
          <p:cNvSpPr txBox="1">
            <a:spLocks noGrp="1"/>
          </p:cNvSpPr>
          <p:nvPr>
            <p:ph type="subTitle" idx="4"/>
          </p:nvPr>
        </p:nvSpPr>
        <p:spPr>
          <a:xfrm>
            <a:off x="6928717" y="3367867"/>
            <a:ext cx="2992000" cy="1679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87" name="Google Shape;187;p34"/>
          <p:cNvSpPr txBox="1">
            <a:spLocks noGrp="1"/>
          </p:cNvSpPr>
          <p:nvPr>
            <p:ph type="title"/>
          </p:nvPr>
        </p:nvSpPr>
        <p:spPr>
          <a:xfrm>
            <a:off x="2944533" y="618400"/>
            <a:ext cx="6302800" cy="818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219434735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le and two columns 4">
  <p:cSld name="Title and two columns 4">
    <p:spTree>
      <p:nvGrpSpPr>
        <p:cNvPr id="1" name="Shape 188"/>
        <p:cNvGrpSpPr/>
        <p:nvPr/>
      </p:nvGrpSpPr>
      <p:grpSpPr>
        <a:xfrm>
          <a:off x="0" y="0"/>
          <a:ext cx="0" cy="0"/>
          <a:chOff x="0" y="0"/>
          <a:chExt cx="0" cy="0"/>
        </a:xfrm>
      </p:grpSpPr>
      <p:pic>
        <p:nvPicPr>
          <p:cNvPr id="189" name="Google Shape;189;p35"/>
          <p:cNvPicPr preferRelativeResize="0"/>
          <p:nvPr/>
        </p:nvPicPr>
        <p:blipFill rotWithShape="1">
          <a:blip r:embed="rId2">
            <a:alphaModFix/>
          </a:blip>
          <a:srcRect t="59" b="59"/>
          <a:stretch/>
        </p:blipFill>
        <p:spPr>
          <a:xfrm rot="10800000">
            <a:off x="-12666" y="1"/>
            <a:ext cx="12217335" cy="6857999"/>
          </a:xfrm>
          <a:prstGeom prst="rect">
            <a:avLst/>
          </a:prstGeom>
          <a:noFill/>
          <a:ln>
            <a:noFill/>
          </a:ln>
        </p:spPr>
      </p:pic>
      <p:sp>
        <p:nvSpPr>
          <p:cNvPr id="190" name="Google Shape;190;p35"/>
          <p:cNvSpPr txBox="1">
            <a:spLocks noGrp="1"/>
          </p:cNvSpPr>
          <p:nvPr>
            <p:ph type="title"/>
          </p:nvPr>
        </p:nvSpPr>
        <p:spPr>
          <a:xfrm>
            <a:off x="3273833" y="2792823"/>
            <a:ext cx="5644400" cy="70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333">
                <a:latin typeface="Alice"/>
                <a:ea typeface="Alice"/>
                <a:cs typeface="Alice"/>
                <a:sym typeface="Alice"/>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a:t>Click to edit Master title style</a:t>
            </a:r>
            <a:endParaRPr/>
          </a:p>
        </p:txBody>
      </p:sp>
      <p:sp>
        <p:nvSpPr>
          <p:cNvPr id="191" name="Google Shape;191;p35"/>
          <p:cNvSpPr txBox="1">
            <a:spLocks noGrp="1"/>
          </p:cNvSpPr>
          <p:nvPr>
            <p:ph type="subTitle" idx="1"/>
          </p:nvPr>
        </p:nvSpPr>
        <p:spPr>
          <a:xfrm>
            <a:off x="3273833" y="1922967"/>
            <a:ext cx="5644400" cy="1058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2500"/>
              <a:buNone/>
              <a:defRPr sz="3333"/>
            </a:lvl2pPr>
            <a:lvl3pPr lvl="2" algn="ctr" rtl="0">
              <a:lnSpc>
                <a:spcPct val="100000"/>
              </a:lnSpc>
              <a:spcBef>
                <a:spcPts val="0"/>
              </a:spcBef>
              <a:spcAft>
                <a:spcPts val="0"/>
              </a:spcAft>
              <a:buSzPts val="2500"/>
              <a:buNone/>
              <a:defRPr sz="3333"/>
            </a:lvl3pPr>
            <a:lvl4pPr lvl="3" algn="ctr" rtl="0">
              <a:lnSpc>
                <a:spcPct val="100000"/>
              </a:lnSpc>
              <a:spcBef>
                <a:spcPts val="0"/>
              </a:spcBef>
              <a:spcAft>
                <a:spcPts val="0"/>
              </a:spcAft>
              <a:buSzPts val="2500"/>
              <a:buNone/>
              <a:defRPr sz="3333"/>
            </a:lvl4pPr>
            <a:lvl5pPr lvl="4" algn="ctr" rtl="0">
              <a:lnSpc>
                <a:spcPct val="100000"/>
              </a:lnSpc>
              <a:spcBef>
                <a:spcPts val="0"/>
              </a:spcBef>
              <a:spcAft>
                <a:spcPts val="0"/>
              </a:spcAft>
              <a:buSzPts val="2500"/>
              <a:buNone/>
              <a:defRPr sz="3333"/>
            </a:lvl5pPr>
            <a:lvl6pPr lvl="5" algn="ctr" rtl="0">
              <a:lnSpc>
                <a:spcPct val="100000"/>
              </a:lnSpc>
              <a:spcBef>
                <a:spcPts val="0"/>
              </a:spcBef>
              <a:spcAft>
                <a:spcPts val="0"/>
              </a:spcAft>
              <a:buSzPts val="2500"/>
              <a:buNone/>
              <a:defRPr sz="3333"/>
            </a:lvl6pPr>
            <a:lvl7pPr lvl="6" algn="ctr" rtl="0">
              <a:lnSpc>
                <a:spcPct val="100000"/>
              </a:lnSpc>
              <a:spcBef>
                <a:spcPts val="0"/>
              </a:spcBef>
              <a:spcAft>
                <a:spcPts val="0"/>
              </a:spcAft>
              <a:buSzPts val="2500"/>
              <a:buNone/>
              <a:defRPr sz="3333"/>
            </a:lvl7pPr>
            <a:lvl8pPr lvl="7" algn="ctr" rtl="0">
              <a:lnSpc>
                <a:spcPct val="100000"/>
              </a:lnSpc>
              <a:spcBef>
                <a:spcPts val="0"/>
              </a:spcBef>
              <a:spcAft>
                <a:spcPts val="0"/>
              </a:spcAft>
              <a:buSzPts val="2500"/>
              <a:buNone/>
              <a:defRPr sz="3333"/>
            </a:lvl8pPr>
            <a:lvl9pPr lvl="8" algn="ctr" rtl="0">
              <a:lnSpc>
                <a:spcPct val="100000"/>
              </a:lnSpc>
              <a:spcBef>
                <a:spcPts val="0"/>
              </a:spcBef>
              <a:spcAft>
                <a:spcPts val="0"/>
              </a:spcAft>
              <a:buSzPts val="2500"/>
              <a:buNone/>
              <a:defRPr sz="3333"/>
            </a:lvl9pPr>
          </a:lstStyle>
          <a:p>
            <a:r>
              <a:rPr lang="en-US"/>
              <a:t>Click to edit Master subtitle style</a:t>
            </a:r>
            <a:endParaRPr/>
          </a:p>
        </p:txBody>
      </p:sp>
      <p:sp>
        <p:nvSpPr>
          <p:cNvPr id="192" name="Google Shape;192;p35"/>
          <p:cNvSpPr txBox="1">
            <a:spLocks noGrp="1"/>
          </p:cNvSpPr>
          <p:nvPr>
            <p:ph type="title" idx="2"/>
          </p:nvPr>
        </p:nvSpPr>
        <p:spPr>
          <a:xfrm>
            <a:off x="2248233" y="618400"/>
            <a:ext cx="7695600" cy="858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93" name="Google Shape;193;p35"/>
          <p:cNvSpPr txBox="1">
            <a:spLocks noGrp="1"/>
          </p:cNvSpPr>
          <p:nvPr>
            <p:ph type="title" idx="3"/>
          </p:nvPr>
        </p:nvSpPr>
        <p:spPr>
          <a:xfrm>
            <a:off x="3273833" y="5097333"/>
            <a:ext cx="5644400" cy="70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333">
                <a:latin typeface="Alice"/>
                <a:ea typeface="Alice"/>
                <a:cs typeface="Alice"/>
                <a:sym typeface="Alice"/>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a:t>Click to edit Master title style</a:t>
            </a:r>
            <a:endParaRPr/>
          </a:p>
        </p:txBody>
      </p:sp>
      <p:sp>
        <p:nvSpPr>
          <p:cNvPr id="194" name="Google Shape;194;p35"/>
          <p:cNvSpPr txBox="1">
            <a:spLocks noGrp="1"/>
          </p:cNvSpPr>
          <p:nvPr>
            <p:ph type="subTitle" idx="4"/>
          </p:nvPr>
        </p:nvSpPr>
        <p:spPr>
          <a:xfrm>
            <a:off x="3273833" y="4176677"/>
            <a:ext cx="5644400" cy="1058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2500"/>
              <a:buNone/>
              <a:defRPr sz="3333"/>
            </a:lvl2pPr>
            <a:lvl3pPr lvl="2" algn="ctr" rtl="0">
              <a:lnSpc>
                <a:spcPct val="100000"/>
              </a:lnSpc>
              <a:spcBef>
                <a:spcPts val="0"/>
              </a:spcBef>
              <a:spcAft>
                <a:spcPts val="0"/>
              </a:spcAft>
              <a:buSzPts val="2500"/>
              <a:buNone/>
              <a:defRPr sz="3333"/>
            </a:lvl3pPr>
            <a:lvl4pPr lvl="3" algn="ctr" rtl="0">
              <a:lnSpc>
                <a:spcPct val="100000"/>
              </a:lnSpc>
              <a:spcBef>
                <a:spcPts val="0"/>
              </a:spcBef>
              <a:spcAft>
                <a:spcPts val="0"/>
              </a:spcAft>
              <a:buSzPts val="2500"/>
              <a:buNone/>
              <a:defRPr sz="3333"/>
            </a:lvl4pPr>
            <a:lvl5pPr lvl="4" algn="ctr" rtl="0">
              <a:lnSpc>
                <a:spcPct val="100000"/>
              </a:lnSpc>
              <a:spcBef>
                <a:spcPts val="0"/>
              </a:spcBef>
              <a:spcAft>
                <a:spcPts val="0"/>
              </a:spcAft>
              <a:buSzPts val="2500"/>
              <a:buNone/>
              <a:defRPr sz="3333"/>
            </a:lvl5pPr>
            <a:lvl6pPr lvl="5" algn="ctr" rtl="0">
              <a:lnSpc>
                <a:spcPct val="100000"/>
              </a:lnSpc>
              <a:spcBef>
                <a:spcPts val="0"/>
              </a:spcBef>
              <a:spcAft>
                <a:spcPts val="0"/>
              </a:spcAft>
              <a:buSzPts val="2500"/>
              <a:buNone/>
              <a:defRPr sz="3333"/>
            </a:lvl6pPr>
            <a:lvl7pPr lvl="6" algn="ctr" rtl="0">
              <a:lnSpc>
                <a:spcPct val="100000"/>
              </a:lnSpc>
              <a:spcBef>
                <a:spcPts val="0"/>
              </a:spcBef>
              <a:spcAft>
                <a:spcPts val="0"/>
              </a:spcAft>
              <a:buSzPts val="2500"/>
              <a:buNone/>
              <a:defRPr sz="3333"/>
            </a:lvl7pPr>
            <a:lvl8pPr lvl="7" algn="ctr" rtl="0">
              <a:lnSpc>
                <a:spcPct val="100000"/>
              </a:lnSpc>
              <a:spcBef>
                <a:spcPts val="0"/>
              </a:spcBef>
              <a:spcAft>
                <a:spcPts val="0"/>
              </a:spcAft>
              <a:buSzPts val="2500"/>
              <a:buNone/>
              <a:defRPr sz="3333"/>
            </a:lvl8pPr>
            <a:lvl9pPr lvl="8" algn="ctr" rtl="0">
              <a:lnSpc>
                <a:spcPct val="100000"/>
              </a:lnSpc>
              <a:spcBef>
                <a:spcPts val="0"/>
              </a:spcBef>
              <a:spcAft>
                <a:spcPts val="0"/>
              </a:spcAft>
              <a:buSzPts val="2500"/>
              <a:buNone/>
              <a:defRPr sz="3333"/>
            </a:lvl9pPr>
          </a:lstStyle>
          <a:p>
            <a:r>
              <a:rPr lang="en-US"/>
              <a:t>Click to edit Master subtitle style</a:t>
            </a:r>
            <a:endParaRPr/>
          </a:p>
        </p:txBody>
      </p:sp>
    </p:spTree>
    <p:extLst>
      <p:ext uri="{BB962C8B-B14F-4D97-AF65-F5344CB8AC3E}">
        <p14:creationId xmlns:p14="http://schemas.microsoft.com/office/powerpoint/2010/main" val="316696234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and two columns 5">
  <p:cSld name="Title and two columns 5">
    <p:spTree>
      <p:nvGrpSpPr>
        <p:cNvPr id="1" name="Shape 195"/>
        <p:cNvGrpSpPr/>
        <p:nvPr/>
      </p:nvGrpSpPr>
      <p:grpSpPr>
        <a:xfrm>
          <a:off x="0" y="0"/>
          <a:ext cx="0" cy="0"/>
          <a:chOff x="0" y="0"/>
          <a:chExt cx="0" cy="0"/>
        </a:xfrm>
      </p:grpSpPr>
      <p:pic>
        <p:nvPicPr>
          <p:cNvPr id="196" name="Google Shape;196;p36"/>
          <p:cNvPicPr preferRelativeResize="0"/>
          <p:nvPr/>
        </p:nvPicPr>
        <p:blipFill rotWithShape="1">
          <a:blip r:embed="rId2">
            <a:alphaModFix/>
          </a:blip>
          <a:srcRect/>
          <a:stretch/>
        </p:blipFill>
        <p:spPr>
          <a:xfrm>
            <a:off x="-27533" y="-10634"/>
            <a:ext cx="12247065" cy="6879267"/>
          </a:xfrm>
          <a:prstGeom prst="rect">
            <a:avLst/>
          </a:prstGeom>
          <a:noFill/>
          <a:ln>
            <a:noFill/>
          </a:ln>
        </p:spPr>
      </p:pic>
      <p:sp>
        <p:nvSpPr>
          <p:cNvPr id="197" name="Google Shape;197;p36"/>
          <p:cNvSpPr txBox="1">
            <a:spLocks noGrp="1"/>
          </p:cNvSpPr>
          <p:nvPr>
            <p:ph type="subTitle" idx="1"/>
          </p:nvPr>
        </p:nvSpPr>
        <p:spPr>
          <a:xfrm>
            <a:off x="2427105" y="3504379"/>
            <a:ext cx="2850000" cy="558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500"/>
              <a:buFont typeface="Bebas Neue"/>
              <a:buNone/>
              <a:defRPr sz="3333">
                <a:solidFill>
                  <a:schemeClr val="dk1"/>
                </a:solidFill>
                <a:latin typeface="Alice"/>
                <a:ea typeface="Alice"/>
                <a:cs typeface="Alice"/>
                <a:sym typeface="Alice"/>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r>
              <a:rPr lang="en-US"/>
              <a:t>Click to edit Master subtitle style</a:t>
            </a:r>
            <a:endParaRPr/>
          </a:p>
        </p:txBody>
      </p:sp>
      <p:sp>
        <p:nvSpPr>
          <p:cNvPr id="198" name="Google Shape;198;p36"/>
          <p:cNvSpPr txBox="1">
            <a:spLocks noGrp="1"/>
          </p:cNvSpPr>
          <p:nvPr>
            <p:ph type="subTitle" idx="2"/>
          </p:nvPr>
        </p:nvSpPr>
        <p:spPr>
          <a:xfrm>
            <a:off x="6914872" y="3504379"/>
            <a:ext cx="2850000" cy="558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500"/>
              <a:buFont typeface="Bebas Neue"/>
              <a:buNone/>
              <a:defRPr sz="3333">
                <a:solidFill>
                  <a:schemeClr val="dk1"/>
                </a:solidFill>
                <a:latin typeface="Alice"/>
                <a:ea typeface="Alice"/>
                <a:cs typeface="Alice"/>
                <a:sym typeface="Alice"/>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r>
              <a:rPr lang="en-US"/>
              <a:t>Click to edit Master subtitle style</a:t>
            </a:r>
            <a:endParaRPr/>
          </a:p>
        </p:txBody>
      </p:sp>
      <p:sp>
        <p:nvSpPr>
          <p:cNvPr id="199" name="Google Shape;199;p36"/>
          <p:cNvSpPr txBox="1">
            <a:spLocks noGrp="1"/>
          </p:cNvSpPr>
          <p:nvPr>
            <p:ph type="subTitle" idx="3"/>
          </p:nvPr>
        </p:nvSpPr>
        <p:spPr>
          <a:xfrm>
            <a:off x="2214567" y="4118100"/>
            <a:ext cx="3062400" cy="951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00" name="Google Shape;200;p36"/>
          <p:cNvSpPr txBox="1">
            <a:spLocks noGrp="1"/>
          </p:cNvSpPr>
          <p:nvPr>
            <p:ph type="subTitle" idx="4"/>
          </p:nvPr>
        </p:nvSpPr>
        <p:spPr>
          <a:xfrm>
            <a:off x="6914867" y="4118100"/>
            <a:ext cx="3062400" cy="951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01" name="Google Shape;201;p36"/>
          <p:cNvSpPr txBox="1">
            <a:spLocks noGrp="1"/>
          </p:cNvSpPr>
          <p:nvPr>
            <p:ph type="title"/>
          </p:nvPr>
        </p:nvSpPr>
        <p:spPr>
          <a:xfrm>
            <a:off x="2944533" y="603121"/>
            <a:ext cx="6302800" cy="86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229850187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202"/>
        <p:cNvGrpSpPr/>
        <p:nvPr/>
      </p:nvGrpSpPr>
      <p:grpSpPr>
        <a:xfrm>
          <a:off x="0" y="0"/>
          <a:ext cx="0" cy="0"/>
          <a:chOff x="0" y="0"/>
          <a:chExt cx="0" cy="0"/>
        </a:xfrm>
      </p:grpSpPr>
      <p:pic>
        <p:nvPicPr>
          <p:cNvPr id="203" name="Google Shape;203;p37"/>
          <p:cNvPicPr preferRelativeResize="0"/>
          <p:nvPr/>
        </p:nvPicPr>
        <p:blipFill rotWithShape="1">
          <a:blip r:embed="rId2">
            <a:alphaModFix/>
          </a:blip>
          <a:srcRect t="89" b="99"/>
          <a:stretch/>
        </p:blipFill>
        <p:spPr>
          <a:xfrm flipH="1">
            <a:off x="-50566" y="-21267"/>
            <a:ext cx="12293135" cy="6900533"/>
          </a:xfrm>
          <a:prstGeom prst="rect">
            <a:avLst/>
          </a:prstGeom>
          <a:noFill/>
          <a:ln>
            <a:noFill/>
          </a:ln>
        </p:spPr>
      </p:pic>
      <p:sp>
        <p:nvSpPr>
          <p:cNvPr id="204" name="Google Shape;204;p37"/>
          <p:cNvSpPr txBox="1">
            <a:spLocks noGrp="1"/>
          </p:cNvSpPr>
          <p:nvPr>
            <p:ph type="title"/>
          </p:nvPr>
        </p:nvSpPr>
        <p:spPr>
          <a:xfrm>
            <a:off x="967676" y="3655141"/>
            <a:ext cx="2386000" cy="64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b="1">
                <a:latin typeface="Alice"/>
                <a:ea typeface="Alice"/>
                <a:cs typeface="Alice"/>
                <a:sym typeface="Alice"/>
              </a:defRPr>
            </a:lvl2pPr>
            <a:lvl3pPr lvl="2" algn="ctr" rtl="0">
              <a:spcBef>
                <a:spcPts val="0"/>
              </a:spcBef>
              <a:spcAft>
                <a:spcPts val="0"/>
              </a:spcAft>
              <a:buSzPts val="2400"/>
              <a:buFont typeface="Alice"/>
              <a:buNone/>
              <a:defRPr sz="3200" b="1">
                <a:latin typeface="Alice"/>
                <a:ea typeface="Alice"/>
                <a:cs typeface="Alice"/>
                <a:sym typeface="Alice"/>
              </a:defRPr>
            </a:lvl3pPr>
            <a:lvl4pPr lvl="3" algn="ctr" rtl="0">
              <a:spcBef>
                <a:spcPts val="0"/>
              </a:spcBef>
              <a:spcAft>
                <a:spcPts val="0"/>
              </a:spcAft>
              <a:buSzPts val="2400"/>
              <a:buFont typeface="Alice"/>
              <a:buNone/>
              <a:defRPr sz="3200" b="1">
                <a:latin typeface="Alice"/>
                <a:ea typeface="Alice"/>
                <a:cs typeface="Alice"/>
                <a:sym typeface="Alice"/>
              </a:defRPr>
            </a:lvl4pPr>
            <a:lvl5pPr lvl="4" algn="ctr" rtl="0">
              <a:spcBef>
                <a:spcPts val="0"/>
              </a:spcBef>
              <a:spcAft>
                <a:spcPts val="0"/>
              </a:spcAft>
              <a:buSzPts val="2400"/>
              <a:buFont typeface="Alice"/>
              <a:buNone/>
              <a:defRPr sz="3200" b="1">
                <a:latin typeface="Alice"/>
                <a:ea typeface="Alice"/>
                <a:cs typeface="Alice"/>
                <a:sym typeface="Alice"/>
              </a:defRPr>
            </a:lvl5pPr>
            <a:lvl6pPr lvl="5" algn="ctr" rtl="0">
              <a:spcBef>
                <a:spcPts val="0"/>
              </a:spcBef>
              <a:spcAft>
                <a:spcPts val="0"/>
              </a:spcAft>
              <a:buSzPts val="2400"/>
              <a:buFont typeface="Alice"/>
              <a:buNone/>
              <a:defRPr sz="3200" b="1">
                <a:latin typeface="Alice"/>
                <a:ea typeface="Alice"/>
                <a:cs typeface="Alice"/>
                <a:sym typeface="Alice"/>
              </a:defRPr>
            </a:lvl6pPr>
            <a:lvl7pPr lvl="6" algn="ctr" rtl="0">
              <a:spcBef>
                <a:spcPts val="0"/>
              </a:spcBef>
              <a:spcAft>
                <a:spcPts val="0"/>
              </a:spcAft>
              <a:buSzPts val="2400"/>
              <a:buFont typeface="Alice"/>
              <a:buNone/>
              <a:defRPr sz="3200" b="1">
                <a:latin typeface="Alice"/>
                <a:ea typeface="Alice"/>
                <a:cs typeface="Alice"/>
                <a:sym typeface="Alice"/>
              </a:defRPr>
            </a:lvl7pPr>
            <a:lvl8pPr lvl="7" algn="ctr" rtl="0">
              <a:spcBef>
                <a:spcPts val="0"/>
              </a:spcBef>
              <a:spcAft>
                <a:spcPts val="0"/>
              </a:spcAft>
              <a:buSzPts val="2400"/>
              <a:buFont typeface="Alice"/>
              <a:buNone/>
              <a:defRPr sz="3200" b="1">
                <a:latin typeface="Alice"/>
                <a:ea typeface="Alice"/>
                <a:cs typeface="Alice"/>
                <a:sym typeface="Alice"/>
              </a:defRPr>
            </a:lvl8pPr>
            <a:lvl9pPr lvl="8" algn="ctr" rtl="0">
              <a:spcBef>
                <a:spcPts val="0"/>
              </a:spcBef>
              <a:spcAft>
                <a:spcPts val="0"/>
              </a:spcAft>
              <a:buSzPts val="2400"/>
              <a:buFont typeface="Alice"/>
              <a:buNone/>
              <a:defRPr sz="3200" b="1">
                <a:latin typeface="Alice"/>
                <a:ea typeface="Alice"/>
                <a:cs typeface="Alice"/>
                <a:sym typeface="Alice"/>
              </a:defRPr>
            </a:lvl9pPr>
          </a:lstStyle>
          <a:p>
            <a:r>
              <a:rPr lang="en-US"/>
              <a:t>Click to edit Master title style</a:t>
            </a:r>
            <a:endParaRPr/>
          </a:p>
        </p:txBody>
      </p:sp>
      <p:sp>
        <p:nvSpPr>
          <p:cNvPr id="205" name="Google Shape;205;p37"/>
          <p:cNvSpPr txBox="1">
            <a:spLocks noGrp="1"/>
          </p:cNvSpPr>
          <p:nvPr>
            <p:ph type="subTitle" idx="1"/>
          </p:nvPr>
        </p:nvSpPr>
        <p:spPr>
          <a:xfrm>
            <a:off x="967676" y="4301528"/>
            <a:ext cx="2386000" cy="896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a:t>Click to edit Master subtitle style</a:t>
            </a:r>
            <a:endParaRPr/>
          </a:p>
        </p:txBody>
      </p:sp>
      <p:sp>
        <p:nvSpPr>
          <p:cNvPr id="206" name="Google Shape;206;p37"/>
          <p:cNvSpPr txBox="1">
            <a:spLocks noGrp="1"/>
          </p:cNvSpPr>
          <p:nvPr>
            <p:ph type="title" idx="2"/>
          </p:nvPr>
        </p:nvSpPr>
        <p:spPr>
          <a:xfrm>
            <a:off x="8822909" y="3655141"/>
            <a:ext cx="2386000" cy="64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b="1">
                <a:latin typeface="Alice"/>
                <a:ea typeface="Alice"/>
                <a:cs typeface="Alice"/>
                <a:sym typeface="Alice"/>
              </a:defRPr>
            </a:lvl2pPr>
            <a:lvl3pPr lvl="2" algn="ctr" rtl="0">
              <a:spcBef>
                <a:spcPts val="0"/>
              </a:spcBef>
              <a:spcAft>
                <a:spcPts val="0"/>
              </a:spcAft>
              <a:buSzPts val="2400"/>
              <a:buFont typeface="Alice"/>
              <a:buNone/>
              <a:defRPr sz="3200" b="1">
                <a:latin typeface="Alice"/>
                <a:ea typeface="Alice"/>
                <a:cs typeface="Alice"/>
                <a:sym typeface="Alice"/>
              </a:defRPr>
            </a:lvl3pPr>
            <a:lvl4pPr lvl="3" algn="ctr" rtl="0">
              <a:spcBef>
                <a:spcPts val="0"/>
              </a:spcBef>
              <a:spcAft>
                <a:spcPts val="0"/>
              </a:spcAft>
              <a:buSzPts val="2400"/>
              <a:buFont typeface="Alice"/>
              <a:buNone/>
              <a:defRPr sz="3200" b="1">
                <a:latin typeface="Alice"/>
                <a:ea typeface="Alice"/>
                <a:cs typeface="Alice"/>
                <a:sym typeface="Alice"/>
              </a:defRPr>
            </a:lvl4pPr>
            <a:lvl5pPr lvl="4" algn="ctr" rtl="0">
              <a:spcBef>
                <a:spcPts val="0"/>
              </a:spcBef>
              <a:spcAft>
                <a:spcPts val="0"/>
              </a:spcAft>
              <a:buSzPts val="2400"/>
              <a:buFont typeface="Alice"/>
              <a:buNone/>
              <a:defRPr sz="3200" b="1">
                <a:latin typeface="Alice"/>
                <a:ea typeface="Alice"/>
                <a:cs typeface="Alice"/>
                <a:sym typeface="Alice"/>
              </a:defRPr>
            </a:lvl5pPr>
            <a:lvl6pPr lvl="5" algn="ctr" rtl="0">
              <a:spcBef>
                <a:spcPts val="0"/>
              </a:spcBef>
              <a:spcAft>
                <a:spcPts val="0"/>
              </a:spcAft>
              <a:buSzPts val="2400"/>
              <a:buFont typeface="Alice"/>
              <a:buNone/>
              <a:defRPr sz="3200" b="1">
                <a:latin typeface="Alice"/>
                <a:ea typeface="Alice"/>
                <a:cs typeface="Alice"/>
                <a:sym typeface="Alice"/>
              </a:defRPr>
            </a:lvl6pPr>
            <a:lvl7pPr lvl="6" algn="ctr" rtl="0">
              <a:spcBef>
                <a:spcPts val="0"/>
              </a:spcBef>
              <a:spcAft>
                <a:spcPts val="0"/>
              </a:spcAft>
              <a:buSzPts val="2400"/>
              <a:buFont typeface="Alice"/>
              <a:buNone/>
              <a:defRPr sz="3200" b="1">
                <a:latin typeface="Alice"/>
                <a:ea typeface="Alice"/>
                <a:cs typeface="Alice"/>
                <a:sym typeface="Alice"/>
              </a:defRPr>
            </a:lvl7pPr>
            <a:lvl8pPr lvl="7" algn="ctr" rtl="0">
              <a:spcBef>
                <a:spcPts val="0"/>
              </a:spcBef>
              <a:spcAft>
                <a:spcPts val="0"/>
              </a:spcAft>
              <a:buSzPts val="2400"/>
              <a:buFont typeface="Alice"/>
              <a:buNone/>
              <a:defRPr sz="3200" b="1">
                <a:latin typeface="Alice"/>
                <a:ea typeface="Alice"/>
                <a:cs typeface="Alice"/>
                <a:sym typeface="Alice"/>
              </a:defRPr>
            </a:lvl8pPr>
            <a:lvl9pPr lvl="8" algn="ctr" rtl="0">
              <a:spcBef>
                <a:spcPts val="0"/>
              </a:spcBef>
              <a:spcAft>
                <a:spcPts val="0"/>
              </a:spcAft>
              <a:buSzPts val="2400"/>
              <a:buFont typeface="Alice"/>
              <a:buNone/>
              <a:defRPr sz="3200" b="1">
                <a:latin typeface="Alice"/>
                <a:ea typeface="Alice"/>
                <a:cs typeface="Alice"/>
                <a:sym typeface="Alice"/>
              </a:defRPr>
            </a:lvl9pPr>
          </a:lstStyle>
          <a:p>
            <a:r>
              <a:rPr lang="en-US"/>
              <a:t>Click to edit Master title style</a:t>
            </a:r>
            <a:endParaRPr/>
          </a:p>
        </p:txBody>
      </p:sp>
      <p:sp>
        <p:nvSpPr>
          <p:cNvPr id="207" name="Google Shape;207;p37"/>
          <p:cNvSpPr txBox="1">
            <a:spLocks noGrp="1"/>
          </p:cNvSpPr>
          <p:nvPr>
            <p:ph type="subTitle" idx="3"/>
          </p:nvPr>
        </p:nvSpPr>
        <p:spPr>
          <a:xfrm>
            <a:off x="8822909" y="4301528"/>
            <a:ext cx="2386000" cy="896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a:t>Click to edit Master subtitle style</a:t>
            </a:r>
            <a:endParaRPr/>
          </a:p>
        </p:txBody>
      </p:sp>
      <p:sp>
        <p:nvSpPr>
          <p:cNvPr id="208" name="Google Shape;208;p37"/>
          <p:cNvSpPr txBox="1">
            <a:spLocks noGrp="1"/>
          </p:cNvSpPr>
          <p:nvPr>
            <p:ph type="title" idx="4"/>
          </p:nvPr>
        </p:nvSpPr>
        <p:spPr>
          <a:xfrm>
            <a:off x="3586088" y="3655141"/>
            <a:ext cx="2386000" cy="64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b="1">
                <a:latin typeface="Alice"/>
                <a:ea typeface="Alice"/>
                <a:cs typeface="Alice"/>
                <a:sym typeface="Alice"/>
              </a:defRPr>
            </a:lvl2pPr>
            <a:lvl3pPr lvl="2" algn="ctr" rtl="0">
              <a:spcBef>
                <a:spcPts val="0"/>
              </a:spcBef>
              <a:spcAft>
                <a:spcPts val="0"/>
              </a:spcAft>
              <a:buSzPts val="2400"/>
              <a:buFont typeface="Alice"/>
              <a:buNone/>
              <a:defRPr sz="3200" b="1">
                <a:latin typeface="Alice"/>
                <a:ea typeface="Alice"/>
                <a:cs typeface="Alice"/>
                <a:sym typeface="Alice"/>
              </a:defRPr>
            </a:lvl3pPr>
            <a:lvl4pPr lvl="3" algn="ctr" rtl="0">
              <a:spcBef>
                <a:spcPts val="0"/>
              </a:spcBef>
              <a:spcAft>
                <a:spcPts val="0"/>
              </a:spcAft>
              <a:buSzPts val="2400"/>
              <a:buFont typeface="Alice"/>
              <a:buNone/>
              <a:defRPr sz="3200" b="1">
                <a:latin typeface="Alice"/>
                <a:ea typeface="Alice"/>
                <a:cs typeface="Alice"/>
                <a:sym typeface="Alice"/>
              </a:defRPr>
            </a:lvl4pPr>
            <a:lvl5pPr lvl="4" algn="ctr" rtl="0">
              <a:spcBef>
                <a:spcPts val="0"/>
              </a:spcBef>
              <a:spcAft>
                <a:spcPts val="0"/>
              </a:spcAft>
              <a:buSzPts val="2400"/>
              <a:buFont typeface="Alice"/>
              <a:buNone/>
              <a:defRPr sz="3200" b="1">
                <a:latin typeface="Alice"/>
                <a:ea typeface="Alice"/>
                <a:cs typeface="Alice"/>
                <a:sym typeface="Alice"/>
              </a:defRPr>
            </a:lvl5pPr>
            <a:lvl6pPr lvl="5" algn="ctr" rtl="0">
              <a:spcBef>
                <a:spcPts val="0"/>
              </a:spcBef>
              <a:spcAft>
                <a:spcPts val="0"/>
              </a:spcAft>
              <a:buSzPts val="2400"/>
              <a:buFont typeface="Alice"/>
              <a:buNone/>
              <a:defRPr sz="3200" b="1">
                <a:latin typeface="Alice"/>
                <a:ea typeface="Alice"/>
                <a:cs typeface="Alice"/>
                <a:sym typeface="Alice"/>
              </a:defRPr>
            </a:lvl6pPr>
            <a:lvl7pPr lvl="6" algn="ctr" rtl="0">
              <a:spcBef>
                <a:spcPts val="0"/>
              </a:spcBef>
              <a:spcAft>
                <a:spcPts val="0"/>
              </a:spcAft>
              <a:buSzPts val="2400"/>
              <a:buFont typeface="Alice"/>
              <a:buNone/>
              <a:defRPr sz="3200" b="1">
                <a:latin typeface="Alice"/>
                <a:ea typeface="Alice"/>
                <a:cs typeface="Alice"/>
                <a:sym typeface="Alice"/>
              </a:defRPr>
            </a:lvl7pPr>
            <a:lvl8pPr lvl="7" algn="ctr" rtl="0">
              <a:spcBef>
                <a:spcPts val="0"/>
              </a:spcBef>
              <a:spcAft>
                <a:spcPts val="0"/>
              </a:spcAft>
              <a:buSzPts val="2400"/>
              <a:buFont typeface="Alice"/>
              <a:buNone/>
              <a:defRPr sz="3200" b="1">
                <a:latin typeface="Alice"/>
                <a:ea typeface="Alice"/>
                <a:cs typeface="Alice"/>
                <a:sym typeface="Alice"/>
              </a:defRPr>
            </a:lvl8pPr>
            <a:lvl9pPr lvl="8" algn="ctr" rtl="0">
              <a:spcBef>
                <a:spcPts val="0"/>
              </a:spcBef>
              <a:spcAft>
                <a:spcPts val="0"/>
              </a:spcAft>
              <a:buSzPts val="2400"/>
              <a:buFont typeface="Alice"/>
              <a:buNone/>
              <a:defRPr sz="3200" b="1">
                <a:latin typeface="Alice"/>
                <a:ea typeface="Alice"/>
                <a:cs typeface="Alice"/>
                <a:sym typeface="Alice"/>
              </a:defRPr>
            </a:lvl9pPr>
          </a:lstStyle>
          <a:p>
            <a:r>
              <a:rPr lang="en-US"/>
              <a:t>Click to edit Master title style</a:t>
            </a:r>
            <a:endParaRPr/>
          </a:p>
        </p:txBody>
      </p:sp>
      <p:sp>
        <p:nvSpPr>
          <p:cNvPr id="209" name="Google Shape;209;p37"/>
          <p:cNvSpPr txBox="1">
            <a:spLocks noGrp="1"/>
          </p:cNvSpPr>
          <p:nvPr>
            <p:ph type="subTitle" idx="5"/>
          </p:nvPr>
        </p:nvSpPr>
        <p:spPr>
          <a:xfrm>
            <a:off x="3586088" y="4301528"/>
            <a:ext cx="2386000" cy="896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a:t>Click to edit Master subtitle style</a:t>
            </a:r>
            <a:endParaRPr/>
          </a:p>
        </p:txBody>
      </p:sp>
      <p:sp>
        <p:nvSpPr>
          <p:cNvPr id="210" name="Google Shape;210;p37"/>
          <p:cNvSpPr txBox="1">
            <a:spLocks noGrp="1"/>
          </p:cNvSpPr>
          <p:nvPr>
            <p:ph type="title" idx="6"/>
          </p:nvPr>
        </p:nvSpPr>
        <p:spPr>
          <a:xfrm>
            <a:off x="6204499" y="3655141"/>
            <a:ext cx="2386000" cy="64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b="1">
                <a:latin typeface="Alice"/>
                <a:ea typeface="Alice"/>
                <a:cs typeface="Alice"/>
                <a:sym typeface="Alice"/>
              </a:defRPr>
            </a:lvl2pPr>
            <a:lvl3pPr lvl="2" algn="ctr" rtl="0">
              <a:spcBef>
                <a:spcPts val="0"/>
              </a:spcBef>
              <a:spcAft>
                <a:spcPts val="0"/>
              </a:spcAft>
              <a:buSzPts val="2400"/>
              <a:buFont typeface="Alice"/>
              <a:buNone/>
              <a:defRPr sz="3200" b="1">
                <a:latin typeface="Alice"/>
                <a:ea typeface="Alice"/>
                <a:cs typeface="Alice"/>
                <a:sym typeface="Alice"/>
              </a:defRPr>
            </a:lvl3pPr>
            <a:lvl4pPr lvl="3" algn="ctr" rtl="0">
              <a:spcBef>
                <a:spcPts val="0"/>
              </a:spcBef>
              <a:spcAft>
                <a:spcPts val="0"/>
              </a:spcAft>
              <a:buSzPts val="2400"/>
              <a:buFont typeface="Alice"/>
              <a:buNone/>
              <a:defRPr sz="3200" b="1">
                <a:latin typeface="Alice"/>
                <a:ea typeface="Alice"/>
                <a:cs typeface="Alice"/>
                <a:sym typeface="Alice"/>
              </a:defRPr>
            </a:lvl4pPr>
            <a:lvl5pPr lvl="4" algn="ctr" rtl="0">
              <a:spcBef>
                <a:spcPts val="0"/>
              </a:spcBef>
              <a:spcAft>
                <a:spcPts val="0"/>
              </a:spcAft>
              <a:buSzPts val="2400"/>
              <a:buFont typeface="Alice"/>
              <a:buNone/>
              <a:defRPr sz="3200" b="1">
                <a:latin typeface="Alice"/>
                <a:ea typeface="Alice"/>
                <a:cs typeface="Alice"/>
                <a:sym typeface="Alice"/>
              </a:defRPr>
            </a:lvl5pPr>
            <a:lvl6pPr lvl="5" algn="ctr" rtl="0">
              <a:spcBef>
                <a:spcPts val="0"/>
              </a:spcBef>
              <a:spcAft>
                <a:spcPts val="0"/>
              </a:spcAft>
              <a:buSzPts val="2400"/>
              <a:buFont typeface="Alice"/>
              <a:buNone/>
              <a:defRPr sz="3200" b="1">
                <a:latin typeface="Alice"/>
                <a:ea typeface="Alice"/>
                <a:cs typeface="Alice"/>
                <a:sym typeface="Alice"/>
              </a:defRPr>
            </a:lvl6pPr>
            <a:lvl7pPr lvl="6" algn="ctr" rtl="0">
              <a:spcBef>
                <a:spcPts val="0"/>
              </a:spcBef>
              <a:spcAft>
                <a:spcPts val="0"/>
              </a:spcAft>
              <a:buSzPts val="2400"/>
              <a:buFont typeface="Alice"/>
              <a:buNone/>
              <a:defRPr sz="3200" b="1">
                <a:latin typeface="Alice"/>
                <a:ea typeface="Alice"/>
                <a:cs typeface="Alice"/>
                <a:sym typeface="Alice"/>
              </a:defRPr>
            </a:lvl7pPr>
            <a:lvl8pPr lvl="7" algn="ctr" rtl="0">
              <a:spcBef>
                <a:spcPts val="0"/>
              </a:spcBef>
              <a:spcAft>
                <a:spcPts val="0"/>
              </a:spcAft>
              <a:buSzPts val="2400"/>
              <a:buFont typeface="Alice"/>
              <a:buNone/>
              <a:defRPr sz="3200" b="1">
                <a:latin typeface="Alice"/>
                <a:ea typeface="Alice"/>
                <a:cs typeface="Alice"/>
                <a:sym typeface="Alice"/>
              </a:defRPr>
            </a:lvl8pPr>
            <a:lvl9pPr lvl="8" algn="ctr" rtl="0">
              <a:spcBef>
                <a:spcPts val="0"/>
              </a:spcBef>
              <a:spcAft>
                <a:spcPts val="0"/>
              </a:spcAft>
              <a:buSzPts val="2400"/>
              <a:buFont typeface="Alice"/>
              <a:buNone/>
              <a:defRPr sz="3200" b="1">
                <a:latin typeface="Alice"/>
                <a:ea typeface="Alice"/>
                <a:cs typeface="Alice"/>
                <a:sym typeface="Alice"/>
              </a:defRPr>
            </a:lvl9pPr>
          </a:lstStyle>
          <a:p>
            <a:r>
              <a:rPr lang="en-US"/>
              <a:t>Click to edit Master title style</a:t>
            </a:r>
            <a:endParaRPr/>
          </a:p>
        </p:txBody>
      </p:sp>
      <p:sp>
        <p:nvSpPr>
          <p:cNvPr id="211" name="Google Shape;211;p37"/>
          <p:cNvSpPr txBox="1">
            <a:spLocks noGrp="1"/>
          </p:cNvSpPr>
          <p:nvPr>
            <p:ph type="subTitle" idx="7"/>
          </p:nvPr>
        </p:nvSpPr>
        <p:spPr>
          <a:xfrm>
            <a:off x="6204499" y="4301528"/>
            <a:ext cx="2386000" cy="896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a:t>Click to edit Master subtitle style</a:t>
            </a:r>
            <a:endParaRPr/>
          </a:p>
        </p:txBody>
      </p:sp>
      <p:sp>
        <p:nvSpPr>
          <p:cNvPr id="212" name="Google Shape;212;p37"/>
          <p:cNvSpPr txBox="1">
            <a:spLocks noGrp="1"/>
          </p:cNvSpPr>
          <p:nvPr>
            <p:ph type="title" idx="8"/>
          </p:nvPr>
        </p:nvSpPr>
        <p:spPr>
          <a:xfrm>
            <a:off x="2031833" y="618272"/>
            <a:ext cx="8128400" cy="85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330218691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213"/>
        <p:cNvGrpSpPr/>
        <p:nvPr/>
      </p:nvGrpSpPr>
      <p:grpSpPr>
        <a:xfrm>
          <a:off x="0" y="0"/>
          <a:ext cx="0" cy="0"/>
          <a:chOff x="0" y="0"/>
          <a:chExt cx="0" cy="0"/>
        </a:xfrm>
      </p:grpSpPr>
      <p:pic>
        <p:nvPicPr>
          <p:cNvPr id="214" name="Google Shape;214;p38"/>
          <p:cNvPicPr preferRelativeResize="0"/>
          <p:nvPr/>
        </p:nvPicPr>
        <p:blipFill rotWithShape="1">
          <a:blip r:embed="rId2">
            <a:alphaModFix/>
          </a:blip>
          <a:srcRect t="89" b="99"/>
          <a:stretch/>
        </p:blipFill>
        <p:spPr>
          <a:xfrm>
            <a:off x="-50566" y="-21267"/>
            <a:ext cx="12293135" cy="6900533"/>
          </a:xfrm>
          <a:prstGeom prst="rect">
            <a:avLst/>
          </a:prstGeom>
          <a:noFill/>
          <a:ln>
            <a:noFill/>
          </a:ln>
        </p:spPr>
      </p:pic>
      <p:sp>
        <p:nvSpPr>
          <p:cNvPr id="215" name="Google Shape;215;p38"/>
          <p:cNvSpPr txBox="1">
            <a:spLocks noGrp="1"/>
          </p:cNvSpPr>
          <p:nvPr>
            <p:ph type="title"/>
          </p:nvPr>
        </p:nvSpPr>
        <p:spPr>
          <a:xfrm>
            <a:off x="1391900" y="3468672"/>
            <a:ext cx="3064400" cy="62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a:latin typeface="Alice"/>
                <a:ea typeface="Alice"/>
                <a:cs typeface="Alice"/>
                <a:sym typeface="Alice"/>
              </a:defRPr>
            </a:lvl2pPr>
            <a:lvl3pPr lvl="2" algn="ctr" rtl="0">
              <a:spcBef>
                <a:spcPts val="0"/>
              </a:spcBef>
              <a:spcAft>
                <a:spcPts val="0"/>
              </a:spcAft>
              <a:buSzPts val="2400"/>
              <a:buFont typeface="Alice"/>
              <a:buNone/>
              <a:defRPr sz="3200">
                <a:latin typeface="Alice"/>
                <a:ea typeface="Alice"/>
                <a:cs typeface="Alice"/>
                <a:sym typeface="Alice"/>
              </a:defRPr>
            </a:lvl3pPr>
            <a:lvl4pPr lvl="3" algn="ctr" rtl="0">
              <a:spcBef>
                <a:spcPts val="0"/>
              </a:spcBef>
              <a:spcAft>
                <a:spcPts val="0"/>
              </a:spcAft>
              <a:buSzPts val="2400"/>
              <a:buFont typeface="Alice"/>
              <a:buNone/>
              <a:defRPr sz="3200">
                <a:latin typeface="Alice"/>
                <a:ea typeface="Alice"/>
                <a:cs typeface="Alice"/>
                <a:sym typeface="Alice"/>
              </a:defRPr>
            </a:lvl4pPr>
            <a:lvl5pPr lvl="4" algn="ctr" rtl="0">
              <a:spcBef>
                <a:spcPts val="0"/>
              </a:spcBef>
              <a:spcAft>
                <a:spcPts val="0"/>
              </a:spcAft>
              <a:buSzPts val="2400"/>
              <a:buFont typeface="Alice"/>
              <a:buNone/>
              <a:defRPr sz="3200">
                <a:latin typeface="Alice"/>
                <a:ea typeface="Alice"/>
                <a:cs typeface="Alice"/>
                <a:sym typeface="Alice"/>
              </a:defRPr>
            </a:lvl5pPr>
            <a:lvl6pPr lvl="5" algn="ctr" rtl="0">
              <a:spcBef>
                <a:spcPts val="0"/>
              </a:spcBef>
              <a:spcAft>
                <a:spcPts val="0"/>
              </a:spcAft>
              <a:buSzPts val="2400"/>
              <a:buFont typeface="Alice"/>
              <a:buNone/>
              <a:defRPr sz="3200">
                <a:latin typeface="Alice"/>
                <a:ea typeface="Alice"/>
                <a:cs typeface="Alice"/>
                <a:sym typeface="Alice"/>
              </a:defRPr>
            </a:lvl6pPr>
            <a:lvl7pPr lvl="6" algn="ctr" rtl="0">
              <a:spcBef>
                <a:spcPts val="0"/>
              </a:spcBef>
              <a:spcAft>
                <a:spcPts val="0"/>
              </a:spcAft>
              <a:buSzPts val="2400"/>
              <a:buFont typeface="Alice"/>
              <a:buNone/>
              <a:defRPr sz="3200">
                <a:latin typeface="Alice"/>
                <a:ea typeface="Alice"/>
                <a:cs typeface="Alice"/>
                <a:sym typeface="Alice"/>
              </a:defRPr>
            </a:lvl7pPr>
            <a:lvl8pPr lvl="7" algn="ctr" rtl="0">
              <a:spcBef>
                <a:spcPts val="0"/>
              </a:spcBef>
              <a:spcAft>
                <a:spcPts val="0"/>
              </a:spcAft>
              <a:buSzPts val="2400"/>
              <a:buFont typeface="Alice"/>
              <a:buNone/>
              <a:defRPr sz="3200">
                <a:latin typeface="Alice"/>
                <a:ea typeface="Alice"/>
                <a:cs typeface="Alice"/>
                <a:sym typeface="Alice"/>
              </a:defRPr>
            </a:lvl8pPr>
            <a:lvl9pPr lvl="8" algn="ctr" rtl="0">
              <a:spcBef>
                <a:spcPts val="0"/>
              </a:spcBef>
              <a:spcAft>
                <a:spcPts val="0"/>
              </a:spcAft>
              <a:buSzPts val="2400"/>
              <a:buFont typeface="Alice"/>
              <a:buNone/>
              <a:defRPr sz="3200">
                <a:latin typeface="Alice"/>
                <a:ea typeface="Alice"/>
                <a:cs typeface="Alice"/>
                <a:sym typeface="Alice"/>
              </a:defRPr>
            </a:lvl9pPr>
          </a:lstStyle>
          <a:p>
            <a:r>
              <a:rPr lang="en-US"/>
              <a:t>Click to edit Master title style</a:t>
            </a:r>
            <a:endParaRPr/>
          </a:p>
        </p:txBody>
      </p:sp>
      <p:sp>
        <p:nvSpPr>
          <p:cNvPr id="216" name="Google Shape;216;p38"/>
          <p:cNvSpPr txBox="1">
            <a:spLocks noGrp="1"/>
          </p:cNvSpPr>
          <p:nvPr>
            <p:ph type="subTitle" idx="1"/>
          </p:nvPr>
        </p:nvSpPr>
        <p:spPr>
          <a:xfrm>
            <a:off x="1391896" y="4075759"/>
            <a:ext cx="3064400" cy="993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a:t>Click to edit Master subtitle style</a:t>
            </a:r>
            <a:endParaRPr/>
          </a:p>
        </p:txBody>
      </p:sp>
      <p:sp>
        <p:nvSpPr>
          <p:cNvPr id="217" name="Google Shape;217;p38"/>
          <p:cNvSpPr txBox="1">
            <a:spLocks noGrp="1"/>
          </p:cNvSpPr>
          <p:nvPr>
            <p:ph type="title" idx="2"/>
          </p:nvPr>
        </p:nvSpPr>
        <p:spPr>
          <a:xfrm>
            <a:off x="4563769" y="3468433"/>
            <a:ext cx="3064400" cy="62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a:latin typeface="Alice"/>
                <a:ea typeface="Alice"/>
                <a:cs typeface="Alice"/>
                <a:sym typeface="Alice"/>
              </a:defRPr>
            </a:lvl2pPr>
            <a:lvl3pPr lvl="2" algn="ctr" rtl="0">
              <a:spcBef>
                <a:spcPts val="0"/>
              </a:spcBef>
              <a:spcAft>
                <a:spcPts val="0"/>
              </a:spcAft>
              <a:buSzPts val="2400"/>
              <a:buFont typeface="Alice"/>
              <a:buNone/>
              <a:defRPr sz="3200">
                <a:latin typeface="Alice"/>
                <a:ea typeface="Alice"/>
                <a:cs typeface="Alice"/>
                <a:sym typeface="Alice"/>
              </a:defRPr>
            </a:lvl3pPr>
            <a:lvl4pPr lvl="3" algn="ctr" rtl="0">
              <a:spcBef>
                <a:spcPts val="0"/>
              </a:spcBef>
              <a:spcAft>
                <a:spcPts val="0"/>
              </a:spcAft>
              <a:buSzPts val="2400"/>
              <a:buFont typeface="Alice"/>
              <a:buNone/>
              <a:defRPr sz="3200">
                <a:latin typeface="Alice"/>
                <a:ea typeface="Alice"/>
                <a:cs typeface="Alice"/>
                <a:sym typeface="Alice"/>
              </a:defRPr>
            </a:lvl4pPr>
            <a:lvl5pPr lvl="4" algn="ctr" rtl="0">
              <a:spcBef>
                <a:spcPts val="0"/>
              </a:spcBef>
              <a:spcAft>
                <a:spcPts val="0"/>
              </a:spcAft>
              <a:buSzPts val="2400"/>
              <a:buFont typeface="Alice"/>
              <a:buNone/>
              <a:defRPr sz="3200">
                <a:latin typeface="Alice"/>
                <a:ea typeface="Alice"/>
                <a:cs typeface="Alice"/>
                <a:sym typeface="Alice"/>
              </a:defRPr>
            </a:lvl5pPr>
            <a:lvl6pPr lvl="5" algn="ctr" rtl="0">
              <a:spcBef>
                <a:spcPts val="0"/>
              </a:spcBef>
              <a:spcAft>
                <a:spcPts val="0"/>
              </a:spcAft>
              <a:buSzPts val="2400"/>
              <a:buFont typeface="Alice"/>
              <a:buNone/>
              <a:defRPr sz="3200">
                <a:latin typeface="Alice"/>
                <a:ea typeface="Alice"/>
                <a:cs typeface="Alice"/>
                <a:sym typeface="Alice"/>
              </a:defRPr>
            </a:lvl6pPr>
            <a:lvl7pPr lvl="6" algn="ctr" rtl="0">
              <a:spcBef>
                <a:spcPts val="0"/>
              </a:spcBef>
              <a:spcAft>
                <a:spcPts val="0"/>
              </a:spcAft>
              <a:buSzPts val="2400"/>
              <a:buFont typeface="Alice"/>
              <a:buNone/>
              <a:defRPr sz="3200">
                <a:latin typeface="Alice"/>
                <a:ea typeface="Alice"/>
                <a:cs typeface="Alice"/>
                <a:sym typeface="Alice"/>
              </a:defRPr>
            </a:lvl7pPr>
            <a:lvl8pPr lvl="7" algn="ctr" rtl="0">
              <a:spcBef>
                <a:spcPts val="0"/>
              </a:spcBef>
              <a:spcAft>
                <a:spcPts val="0"/>
              </a:spcAft>
              <a:buSzPts val="2400"/>
              <a:buFont typeface="Alice"/>
              <a:buNone/>
              <a:defRPr sz="3200">
                <a:latin typeface="Alice"/>
                <a:ea typeface="Alice"/>
                <a:cs typeface="Alice"/>
                <a:sym typeface="Alice"/>
              </a:defRPr>
            </a:lvl8pPr>
            <a:lvl9pPr lvl="8" algn="ctr" rtl="0">
              <a:spcBef>
                <a:spcPts val="0"/>
              </a:spcBef>
              <a:spcAft>
                <a:spcPts val="0"/>
              </a:spcAft>
              <a:buSzPts val="2400"/>
              <a:buFont typeface="Alice"/>
              <a:buNone/>
              <a:defRPr sz="3200">
                <a:latin typeface="Alice"/>
                <a:ea typeface="Alice"/>
                <a:cs typeface="Alice"/>
                <a:sym typeface="Alice"/>
              </a:defRPr>
            </a:lvl9pPr>
          </a:lstStyle>
          <a:p>
            <a:r>
              <a:rPr lang="en-US"/>
              <a:t>Click to edit Master title style</a:t>
            </a:r>
            <a:endParaRPr/>
          </a:p>
        </p:txBody>
      </p:sp>
      <p:sp>
        <p:nvSpPr>
          <p:cNvPr id="218" name="Google Shape;218;p38"/>
          <p:cNvSpPr txBox="1">
            <a:spLocks noGrp="1"/>
          </p:cNvSpPr>
          <p:nvPr>
            <p:ph type="subTitle" idx="3"/>
          </p:nvPr>
        </p:nvSpPr>
        <p:spPr>
          <a:xfrm>
            <a:off x="4563767" y="4075759"/>
            <a:ext cx="3064400" cy="993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a:t>Click to edit Master subtitle style</a:t>
            </a:r>
            <a:endParaRPr/>
          </a:p>
        </p:txBody>
      </p:sp>
      <p:sp>
        <p:nvSpPr>
          <p:cNvPr id="219" name="Google Shape;219;p38"/>
          <p:cNvSpPr txBox="1">
            <a:spLocks noGrp="1"/>
          </p:cNvSpPr>
          <p:nvPr>
            <p:ph type="title" idx="4"/>
          </p:nvPr>
        </p:nvSpPr>
        <p:spPr>
          <a:xfrm>
            <a:off x="7729768" y="3468632"/>
            <a:ext cx="3064400" cy="62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a:latin typeface="Alice"/>
                <a:ea typeface="Alice"/>
                <a:cs typeface="Alice"/>
                <a:sym typeface="Alice"/>
              </a:defRPr>
            </a:lvl2pPr>
            <a:lvl3pPr lvl="2" algn="ctr" rtl="0">
              <a:spcBef>
                <a:spcPts val="0"/>
              </a:spcBef>
              <a:spcAft>
                <a:spcPts val="0"/>
              </a:spcAft>
              <a:buSzPts val="2400"/>
              <a:buFont typeface="Alice"/>
              <a:buNone/>
              <a:defRPr sz="3200">
                <a:latin typeface="Alice"/>
                <a:ea typeface="Alice"/>
                <a:cs typeface="Alice"/>
                <a:sym typeface="Alice"/>
              </a:defRPr>
            </a:lvl3pPr>
            <a:lvl4pPr lvl="3" algn="ctr" rtl="0">
              <a:spcBef>
                <a:spcPts val="0"/>
              </a:spcBef>
              <a:spcAft>
                <a:spcPts val="0"/>
              </a:spcAft>
              <a:buSzPts val="2400"/>
              <a:buFont typeface="Alice"/>
              <a:buNone/>
              <a:defRPr sz="3200">
                <a:latin typeface="Alice"/>
                <a:ea typeface="Alice"/>
                <a:cs typeface="Alice"/>
                <a:sym typeface="Alice"/>
              </a:defRPr>
            </a:lvl4pPr>
            <a:lvl5pPr lvl="4" algn="ctr" rtl="0">
              <a:spcBef>
                <a:spcPts val="0"/>
              </a:spcBef>
              <a:spcAft>
                <a:spcPts val="0"/>
              </a:spcAft>
              <a:buSzPts val="2400"/>
              <a:buFont typeface="Alice"/>
              <a:buNone/>
              <a:defRPr sz="3200">
                <a:latin typeface="Alice"/>
                <a:ea typeface="Alice"/>
                <a:cs typeface="Alice"/>
                <a:sym typeface="Alice"/>
              </a:defRPr>
            </a:lvl5pPr>
            <a:lvl6pPr lvl="5" algn="ctr" rtl="0">
              <a:spcBef>
                <a:spcPts val="0"/>
              </a:spcBef>
              <a:spcAft>
                <a:spcPts val="0"/>
              </a:spcAft>
              <a:buSzPts val="2400"/>
              <a:buFont typeface="Alice"/>
              <a:buNone/>
              <a:defRPr sz="3200">
                <a:latin typeface="Alice"/>
                <a:ea typeface="Alice"/>
                <a:cs typeface="Alice"/>
                <a:sym typeface="Alice"/>
              </a:defRPr>
            </a:lvl6pPr>
            <a:lvl7pPr lvl="6" algn="ctr" rtl="0">
              <a:spcBef>
                <a:spcPts val="0"/>
              </a:spcBef>
              <a:spcAft>
                <a:spcPts val="0"/>
              </a:spcAft>
              <a:buSzPts val="2400"/>
              <a:buFont typeface="Alice"/>
              <a:buNone/>
              <a:defRPr sz="3200">
                <a:latin typeface="Alice"/>
                <a:ea typeface="Alice"/>
                <a:cs typeface="Alice"/>
                <a:sym typeface="Alice"/>
              </a:defRPr>
            </a:lvl7pPr>
            <a:lvl8pPr lvl="7" algn="ctr" rtl="0">
              <a:spcBef>
                <a:spcPts val="0"/>
              </a:spcBef>
              <a:spcAft>
                <a:spcPts val="0"/>
              </a:spcAft>
              <a:buSzPts val="2400"/>
              <a:buFont typeface="Alice"/>
              <a:buNone/>
              <a:defRPr sz="3200">
                <a:latin typeface="Alice"/>
                <a:ea typeface="Alice"/>
                <a:cs typeface="Alice"/>
                <a:sym typeface="Alice"/>
              </a:defRPr>
            </a:lvl8pPr>
            <a:lvl9pPr lvl="8" algn="ctr" rtl="0">
              <a:spcBef>
                <a:spcPts val="0"/>
              </a:spcBef>
              <a:spcAft>
                <a:spcPts val="0"/>
              </a:spcAft>
              <a:buSzPts val="2400"/>
              <a:buFont typeface="Alice"/>
              <a:buNone/>
              <a:defRPr sz="3200">
                <a:latin typeface="Alice"/>
                <a:ea typeface="Alice"/>
                <a:cs typeface="Alice"/>
                <a:sym typeface="Alice"/>
              </a:defRPr>
            </a:lvl9pPr>
          </a:lstStyle>
          <a:p>
            <a:r>
              <a:rPr lang="en-US"/>
              <a:t>Click to edit Master title style</a:t>
            </a:r>
            <a:endParaRPr/>
          </a:p>
        </p:txBody>
      </p:sp>
      <p:sp>
        <p:nvSpPr>
          <p:cNvPr id="220" name="Google Shape;220;p38"/>
          <p:cNvSpPr txBox="1">
            <a:spLocks noGrp="1"/>
          </p:cNvSpPr>
          <p:nvPr>
            <p:ph type="subTitle" idx="5"/>
          </p:nvPr>
        </p:nvSpPr>
        <p:spPr>
          <a:xfrm>
            <a:off x="7729767" y="4075759"/>
            <a:ext cx="3064400" cy="993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a:t>Click to edit Master subtitle style</a:t>
            </a:r>
            <a:endParaRPr/>
          </a:p>
        </p:txBody>
      </p:sp>
      <p:sp>
        <p:nvSpPr>
          <p:cNvPr id="221" name="Google Shape;221;p38"/>
          <p:cNvSpPr txBox="1">
            <a:spLocks noGrp="1"/>
          </p:cNvSpPr>
          <p:nvPr>
            <p:ph type="title" idx="6"/>
          </p:nvPr>
        </p:nvSpPr>
        <p:spPr>
          <a:xfrm>
            <a:off x="4026367" y="618400"/>
            <a:ext cx="4139200" cy="85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231889766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spTree>
      <p:nvGrpSpPr>
        <p:cNvPr id="1" name="Shape 222"/>
        <p:cNvGrpSpPr/>
        <p:nvPr/>
      </p:nvGrpSpPr>
      <p:grpSpPr>
        <a:xfrm>
          <a:off x="0" y="0"/>
          <a:ext cx="0" cy="0"/>
          <a:chOff x="0" y="0"/>
          <a:chExt cx="0" cy="0"/>
        </a:xfrm>
      </p:grpSpPr>
      <p:pic>
        <p:nvPicPr>
          <p:cNvPr id="223" name="Google Shape;223;p39"/>
          <p:cNvPicPr preferRelativeResize="0"/>
          <p:nvPr/>
        </p:nvPicPr>
        <p:blipFill rotWithShape="1">
          <a:blip r:embed="rId2">
            <a:alphaModFix/>
          </a:blip>
          <a:srcRect t="89" b="99"/>
          <a:stretch/>
        </p:blipFill>
        <p:spPr>
          <a:xfrm rot="10800000">
            <a:off x="-50566" y="-21267"/>
            <a:ext cx="12293135" cy="6900533"/>
          </a:xfrm>
          <a:prstGeom prst="rect">
            <a:avLst/>
          </a:prstGeom>
          <a:noFill/>
          <a:ln>
            <a:noFill/>
          </a:ln>
        </p:spPr>
      </p:pic>
      <p:sp>
        <p:nvSpPr>
          <p:cNvPr id="224" name="Google Shape;224;p39"/>
          <p:cNvSpPr txBox="1">
            <a:spLocks noGrp="1"/>
          </p:cNvSpPr>
          <p:nvPr>
            <p:ph type="title"/>
          </p:nvPr>
        </p:nvSpPr>
        <p:spPr>
          <a:xfrm>
            <a:off x="2692676" y="2056867"/>
            <a:ext cx="2947200" cy="520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333">
                <a:latin typeface="Alice"/>
                <a:ea typeface="Alice"/>
                <a:cs typeface="Alice"/>
                <a:sym typeface="Alice"/>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US"/>
              <a:t>Click to edit Master title style</a:t>
            </a:r>
            <a:endParaRPr/>
          </a:p>
        </p:txBody>
      </p:sp>
      <p:sp>
        <p:nvSpPr>
          <p:cNvPr id="225" name="Google Shape;225;p39"/>
          <p:cNvSpPr txBox="1">
            <a:spLocks noGrp="1"/>
          </p:cNvSpPr>
          <p:nvPr>
            <p:ph type="subTitle" idx="1"/>
          </p:nvPr>
        </p:nvSpPr>
        <p:spPr>
          <a:xfrm>
            <a:off x="2692667" y="2652908"/>
            <a:ext cx="2947200" cy="971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26" name="Google Shape;226;p39"/>
          <p:cNvSpPr txBox="1">
            <a:spLocks noGrp="1"/>
          </p:cNvSpPr>
          <p:nvPr>
            <p:ph type="title" idx="2"/>
          </p:nvPr>
        </p:nvSpPr>
        <p:spPr>
          <a:xfrm>
            <a:off x="6552125" y="2056867"/>
            <a:ext cx="2947200" cy="520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333">
                <a:latin typeface="Alice"/>
                <a:ea typeface="Alice"/>
                <a:cs typeface="Alice"/>
                <a:sym typeface="Alice"/>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US"/>
              <a:t>Click to edit Master title style</a:t>
            </a:r>
            <a:endParaRPr/>
          </a:p>
        </p:txBody>
      </p:sp>
      <p:sp>
        <p:nvSpPr>
          <p:cNvPr id="227" name="Google Shape;227;p39"/>
          <p:cNvSpPr txBox="1">
            <a:spLocks noGrp="1"/>
          </p:cNvSpPr>
          <p:nvPr>
            <p:ph type="subTitle" idx="3"/>
          </p:nvPr>
        </p:nvSpPr>
        <p:spPr>
          <a:xfrm>
            <a:off x="6552125" y="2652908"/>
            <a:ext cx="2947200" cy="971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28" name="Google Shape;228;p39"/>
          <p:cNvSpPr txBox="1">
            <a:spLocks noGrp="1"/>
          </p:cNvSpPr>
          <p:nvPr>
            <p:ph type="title" idx="4"/>
          </p:nvPr>
        </p:nvSpPr>
        <p:spPr>
          <a:xfrm>
            <a:off x="2692676" y="4531391"/>
            <a:ext cx="2947200" cy="520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333">
                <a:latin typeface="Alice"/>
                <a:ea typeface="Alice"/>
                <a:cs typeface="Alice"/>
                <a:sym typeface="Alice"/>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US"/>
              <a:t>Click to edit Master title style</a:t>
            </a:r>
            <a:endParaRPr/>
          </a:p>
        </p:txBody>
      </p:sp>
      <p:sp>
        <p:nvSpPr>
          <p:cNvPr id="229" name="Google Shape;229;p39"/>
          <p:cNvSpPr txBox="1">
            <a:spLocks noGrp="1"/>
          </p:cNvSpPr>
          <p:nvPr>
            <p:ph type="subTitle" idx="5"/>
          </p:nvPr>
        </p:nvSpPr>
        <p:spPr>
          <a:xfrm>
            <a:off x="2692667" y="5135999"/>
            <a:ext cx="2947200" cy="971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30" name="Google Shape;230;p39"/>
          <p:cNvSpPr txBox="1">
            <a:spLocks noGrp="1"/>
          </p:cNvSpPr>
          <p:nvPr>
            <p:ph type="title" idx="6"/>
          </p:nvPr>
        </p:nvSpPr>
        <p:spPr>
          <a:xfrm>
            <a:off x="6552125" y="4531391"/>
            <a:ext cx="2947200" cy="520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333">
                <a:latin typeface="Alice"/>
                <a:ea typeface="Alice"/>
                <a:cs typeface="Alice"/>
                <a:sym typeface="Alice"/>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US"/>
              <a:t>Click to edit Master title style</a:t>
            </a:r>
            <a:endParaRPr/>
          </a:p>
        </p:txBody>
      </p:sp>
      <p:sp>
        <p:nvSpPr>
          <p:cNvPr id="231" name="Google Shape;231;p39"/>
          <p:cNvSpPr txBox="1">
            <a:spLocks noGrp="1"/>
          </p:cNvSpPr>
          <p:nvPr>
            <p:ph type="subTitle" idx="7"/>
          </p:nvPr>
        </p:nvSpPr>
        <p:spPr>
          <a:xfrm>
            <a:off x="6552133" y="5135999"/>
            <a:ext cx="2947200" cy="971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32" name="Google Shape;232;p39"/>
          <p:cNvSpPr txBox="1">
            <a:spLocks noGrp="1"/>
          </p:cNvSpPr>
          <p:nvPr>
            <p:ph type="title" idx="8"/>
          </p:nvPr>
        </p:nvSpPr>
        <p:spPr>
          <a:xfrm>
            <a:off x="2944533" y="618400"/>
            <a:ext cx="6302800" cy="7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385653636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9" Type="http://schemas.openxmlformats.org/officeDocument/2006/relationships/slideLayout" Target="../slideLayouts/slideLayout100.xml"/><Relationship Id="rId21" Type="http://schemas.openxmlformats.org/officeDocument/2006/relationships/slideLayout" Target="../slideLayouts/slideLayout82.xml"/><Relationship Id="rId34" Type="http://schemas.openxmlformats.org/officeDocument/2006/relationships/slideLayout" Target="../slideLayouts/slideLayout95.xml"/><Relationship Id="rId42" Type="http://schemas.openxmlformats.org/officeDocument/2006/relationships/slideLayout" Target="../slideLayouts/slideLayout103.xml"/><Relationship Id="rId47" Type="http://schemas.openxmlformats.org/officeDocument/2006/relationships/slideLayout" Target="../slideLayouts/slideLayout108.xml"/><Relationship Id="rId50" Type="http://schemas.openxmlformats.org/officeDocument/2006/relationships/slideLayout" Target="../slideLayouts/slideLayout111.xml"/><Relationship Id="rId55" Type="http://schemas.openxmlformats.org/officeDocument/2006/relationships/slideLayout" Target="../slideLayouts/slideLayout116.xml"/><Relationship Id="rId7" Type="http://schemas.openxmlformats.org/officeDocument/2006/relationships/slideLayout" Target="../slideLayouts/slideLayout6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9" Type="http://schemas.openxmlformats.org/officeDocument/2006/relationships/slideLayout" Target="../slideLayouts/slideLayout90.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slideLayout" Target="../slideLayouts/slideLayout93.xml"/><Relationship Id="rId37" Type="http://schemas.openxmlformats.org/officeDocument/2006/relationships/slideLayout" Target="../slideLayouts/slideLayout98.xml"/><Relationship Id="rId40" Type="http://schemas.openxmlformats.org/officeDocument/2006/relationships/slideLayout" Target="../slideLayouts/slideLayout101.xml"/><Relationship Id="rId45" Type="http://schemas.openxmlformats.org/officeDocument/2006/relationships/slideLayout" Target="../slideLayouts/slideLayout106.xml"/><Relationship Id="rId53" Type="http://schemas.openxmlformats.org/officeDocument/2006/relationships/slideLayout" Target="../slideLayouts/slideLayout114.xml"/><Relationship Id="rId58" Type="http://schemas.openxmlformats.org/officeDocument/2006/relationships/slideLayout" Target="../slideLayouts/slideLayout119.xml"/><Relationship Id="rId5" Type="http://schemas.openxmlformats.org/officeDocument/2006/relationships/slideLayout" Target="../slideLayouts/slideLayout66.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 Id="rId35" Type="http://schemas.openxmlformats.org/officeDocument/2006/relationships/slideLayout" Target="../slideLayouts/slideLayout96.xml"/><Relationship Id="rId43" Type="http://schemas.openxmlformats.org/officeDocument/2006/relationships/slideLayout" Target="../slideLayouts/slideLayout104.xml"/><Relationship Id="rId48" Type="http://schemas.openxmlformats.org/officeDocument/2006/relationships/slideLayout" Target="../slideLayouts/slideLayout109.xml"/><Relationship Id="rId56" Type="http://schemas.openxmlformats.org/officeDocument/2006/relationships/slideLayout" Target="../slideLayouts/slideLayout117.xml"/><Relationship Id="rId8" Type="http://schemas.openxmlformats.org/officeDocument/2006/relationships/slideLayout" Target="../slideLayouts/slideLayout69.xml"/><Relationship Id="rId51" Type="http://schemas.openxmlformats.org/officeDocument/2006/relationships/slideLayout" Target="../slideLayouts/slideLayout112.xml"/><Relationship Id="rId3" Type="http://schemas.openxmlformats.org/officeDocument/2006/relationships/slideLayout" Target="../slideLayouts/slideLayout64.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slideLayout" Target="../slideLayouts/slideLayout94.xml"/><Relationship Id="rId38" Type="http://schemas.openxmlformats.org/officeDocument/2006/relationships/slideLayout" Target="../slideLayouts/slideLayout99.xml"/><Relationship Id="rId46" Type="http://schemas.openxmlformats.org/officeDocument/2006/relationships/slideLayout" Target="../slideLayouts/slideLayout107.xml"/><Relationship Id="rId59" Type="http://schemas.openxmlformats.org/officeDocument/2006/relationships/slideLayout" Target="../slideLayouts/slideLayout120.xml"/><Relationship Id="rId20" Type="http://schemas.openxmlformats.org/officeDocument/2006/relationships/slideLayout" Target="../slideLayouts/slideLayout81.xml"/><Relationship Id="rId41" Type="http://schemas.openxmlformats.org/officeDocument/2006/relationships/slideLayout" Target="../slideLayouts/slideLayout102.xml"/><Relationship Id="rId54" Type="http://schemas.openxmlformats.org/officeDocument/2006/relationships/slideLayout" Target="../slideLayouts/slideLayout115.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36" Type="http://schemas.openxmlformats.org/officeDocument/2006/relationships/slideLayout" Target="../slideLayouts/slideLayout97.xml"/><Relationship Id="rId49" Type="http://schemas.openxmlformats.org/officeDocument/2006/relationships/slideLayout" Target="../slideLayouts/slideLayout110.xml"/><Relationship Id="rId57" Type="http://schemas.openxmlformats.org/officeDocument/2006/relationships/slideLayout" Target="../slideLayouts/slideLayout118.xml"/><Relationship Id="rId10" Type="http://schemas.openxmlformats.org/officeDocument/2006/relationships/slideLayout" Target="../slideLayouts/slideLayout71.xml"/><Relationship Id="rId31" Type="http://schemas.openxmlformats.org/officeDocument/2006/relationships/slideLayout" Target="../slideLayouts/slideLayout92.xml"/><Relationship Id="rId44" Type="http://schemas.openxmlformats.org/officeDocument/2006/relationships/slideLayout" Target="../slideLayouts/slideLayout105.xml"/><Relationship Id="rId52" Type="http://schemas.openxmlformats.org/officeDocument/2006/relationships/slideLayout" Target="../slideLayouts/slideLayout113.xml"/><Relationship Id="rId60"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p:nvPr/>
        </p:nvSpPr>
        <p:spPr>
          <a:xfrm>
            <a:off x="415600" y="593367"/>
            <a:ext cx="11360800" cy="7636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endParaRPr sz="4667">
              <a:solidFill>
                <a:srgbClr val="191919"/>
              </a:solidFill>
              <a:latin typeface="Bebas Neue"/>
              <a:ea typeface="Bebas Neue"/>
              <a:cs typeface="Bebas Neue"/>
              <a:sym typeface="Bebas Neue"/>
            </a:endParaRPr>
          </a:p>
        </p:txBody>
      </p:sp>
      <p:sp>
        <p:nvSpPr>
          <p:cNvPr id="7" name="Google Shape;7;p1"/>
          <p:cNvSpPr txBox="1"/>
          <p:nvPr/>
        </p:nvSpPr>
        <p:spPr>
          <a:xfrm>
            <a:off x="415600" y="1536633"/>
            <a:ext cx="11360800" cy="45552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33"/>
              </a:spcAft>
              <a:buNone/>
            </a:pPr>
            <a:endParaRPr sz="2400">
              <a:solidFill>
                <a:schemeClr val="dk1"/>
              </a:solidFill>
              <a:latin typeface="Work Sans"/>
              <a:ea typeface="Work Sans"/>
              <a:cs typeface="Work Sans"/>
              <a:sym typeface="Work Sans"/>
            </a:endParaRPr>
          </a:p>
        </p:txBody>
      </p:sp>
      <p:sp>
        <p:nvSpPr>
          <p:cNvPr id="8" name="Google Shape;8;p1"/>
          <p:cNvSpPr txBox="1">
            <a:spLocks noGrp="1"/>
          </p:cNvSpPr>
          <p:nvPr>
            <p:ph type="title"/>
          </p:nvPr>
        </p:nvSpPr>
        <p:spPr>
          <a:xfrm>
            <a:off x="720000" y="960000"/>
            <a:ext cx="10752000" cy="763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300"/>
              <a:buFont typeface="Alice"/>
              <a:buNone/>
              <a:defRPr sz="3300">
                <a:solidFill>
                  <a:schemeClr val="dk1"/>
                </a:solidFill>
                <a:latin typeface="Alice"/>
                <a:ea typeface="Alice"/>
                <a:cs typeface="Alice"/>
                <a:sym typeface="Alic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9" name="Google Shape;9;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1pPr>
            <a:lvl2pPr marL="914400" lvl="1" indent="-317500" rtl="0">
              <a:lnSpc>
                <a:spcPct val="115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2pPr>
            <a:lvl3pPr marL="1371600" lvl="2" indent="-317500" rtl="0">
              <a:lnSpc>
                <a:spcPct val="115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3pPr>
            <a:lvl4pPr marL="1828800" lvl="3" indent="-317500" rtl="0">
              <a:lnSpc>
                <a:spcPct val="115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4pPr>
            <a:lvl5pPr marL="2286000" lvl="4" indent="-317500" rtl="0">
              <a:lnSpc>
                <a:spcPct val="115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5pPr>
            <a:lvl6pPr marL="2743200" lvl="5" indent="-317500" rtl="0">
              <a:lnSpc>
                <a:spcPct val="115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6pPr>
            <a:lvl7pPr marL="3200400" lvl="6" indent="-317500" rtl="0">
              <a:lnSpc>
                <a:spcPct val="115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7pPr>
            <a:lvl8pPr marL="3657600" lvl="7" indent="-317500" rtl="0">
              <a:lnSpc>
                <a:spcPct val="115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8pPr>
            <a:lvl9pPr marL="4114800" lvl="8" indent="-317500" rtl="0">
              <a:lnSpc>
                <a:spcPct val="115000"/>
              </a:lnSpc>
              <a:spcBef>
                <a:spcPts val="1600"/>
              </a:spcBef>
              <a:spcAft>
                <a:spcPts val="1600"/>
              </a:spcAft>
              <a:buClr>
                <a:schemeClr val="dk1"/>
              </a:buClr>
              <a:buSzPts val="1400"/>
              <a:buFont typeface="Work Sans"/>
              <a:buChar char="■"/>
              <a:defRPr>
                <a:solidFill>
                  <a:schemeClr val="dk1"/>
                </a:solidFill>
                <a:latin typeface="Work Sans"/>
                <a:ea typeface="Work Sans"/>
                <a:cs typeface="Work Sans"/>
                <a:sym typeface="Work Sans"/>
              </a:defRPr>
            </a:lvl9pPr>
          </a:lstStyle>
          <a:p>
            <a:endParaRPr/>
          </a:p>
        </p:txBody>
      </p:sp>
    </p:spTree>
    <p:extLst>
      <p:ext uri="{BB962C8B-B14F-4D97-AF65-F5344CB8AC3E}">
        <p14:creationId xmlns:p14="http://schemas.microsoft.com/office/powerpoint/2010/main" val="1554655514"/>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376"/>
        <p:cNvGrpSpPr/>
        <p:nvPr/>
      </p:nvGrpSpPr>
      <p:grpSpPr>
        <a:xfrm>
          <a:off x="0" y="0"/>
          <a:ext cx="0" cy="0"/>
          <a:chOff x="0" y="0"/>
          <a:chExt cx="0" cy="0"/>
        </a:xfrm>
      </p:grpSpPr>
      <p:sp>
        <p:nvSpPr>
          <p:cNvPr id="377" name="Google Shape;377;p61"/>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78" name="Google Shape;378;p61"/>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63668100"/>
      </p:ext>
    </p:extLst>
  </p:cSld>
  <p:clrMap bg1="lt1" tx1="dk1" bg2="dk2" tx2="lt2" accent1="accent1" accent2="accent2" accent3="accent3" accent4="accent4" accent5="accent5" accent6="accent6" hlink="hlink" folHlink="folHlink"/>
  <p:sldLayoutIdLst>
    <p:sldLayoutId id="2147483722"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p:nvPr/>
        </p:nvSpPr>
        <p:spPr>
          <a:xfrm>
            <a:off x="415600" y="593367"/>
            <a:ext cx="11360800" cy="7636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endParaRPr sz="4667">
              <a:solidFill>
                <a:srgbClr val="191919"/>
              </a:solidFill>
              <a:latin typeface="Bebas Neue"/>
              <a:ea typeface="Bebas Neue"/>
              <a:cs typeface="Bebas Neue"/>
              <a:sym typeface="Bebas Neue"/>
            </a:endParaRPr>
          </a:p>
        </p:txBody>
      </p:sp>
      <p:sp>
        <p:nvSpPr>
          <p:cNvPr id="7" name="Google Shape;7;p1"/>
          <p:cNvSpPr txBox="1"/>
          <p:nvPr/>
        </p:nvSpPr>
        <p:spPr>
          <a:xfrm>
            <a:off x="415600" y="1536633"/>
            <a:ext cx="11360800" cy="45552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33"/>
              </a:spcAft>
              <a:buNone/>
            </a:pPr>
            <a:endParaRPr sz="1867">
              <a:solidFill>
                <a:schemeClr val="dk1"/>
              </a:solidFill>
              <a:latin typeface="Work Sans"/>
              <a:ea typeface="Work Sans"/>
              <a:cs typeface="Work Sans"/>
              <a:sym typeface="Work Sans"/>
            </a:endParaRPr>
          </a:p>
        </p:txBody>
      </p:sp>
      <p:sp>
        <p:nvSpPr>
          <p:cNvPr id="8" name="Google Shape;8;p1"/>
          <p:cNvSpPr txBox="1">
            <a:spLocks noGrp="1"/>
          </p:cNvSpPr>
          <p:nvPr>
            <p:ph type="title"/>
          </p:nvPr>
        </p:nvSpPr>
        <p:spPr>
          <a:xfrm>
            <a:off x="720000" y="960000"/>
            <a:ext cx="10752000" cy="763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300"/>
              <a:buFont typeface="Alice"/>
              <a:buNone/>
              <a:defRPr sz="3300">
                <a:solidFill>
                  <a:schemeClr val="dk1"/>
                </a:solidFill>
                <a:latin typeface="Alice"/>
                <a:ea typeface="Alice"/>
                <a:cs typeface="Alice"/>
                <a:sym typeface="Alic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9" name="Google Shape;9;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1pPr>
            <a:lvl2pPr marL="914400" lvl="1" indent="-317500" rtl="0">
              <a:lnSpc>
                <a:spcPct val="115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2pPr>
            <a:lvl3pPr marL="1371600" lvl="2" indent="-317500" rtl="0">
              <a:lnSpc>
                <a:spcPct val="115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3pPr>
            <a:lvl4pPr marL="1828800" lvl="3" indent="-317500" rtl="0">
              <a:lnSpc>
                <a:spcPct val="115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4pPr>
            <a:lvl5pPr marL="2286000" lvl="4" indent="-317500" rtl="0">
              <a:lnSpc>
                <a:spcPct val="115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5pPr>
            <a:lvl6pPr marL="2743200" lvl="5" indent="-317500" rtl="0">
              <a:lnSpc>
                <a:spcPct val="115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6pPr>
            <a:lvl7pPr marL="3200400" lvl="6" indent="-317500" rtl="0">
              <a:lnSpc>
                <a:spcPct val="115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7pPr>
            <a:lvl8pPr marL="3657600" lvl="7" indent="-317500" rtl="0">
              <a:lnSpc>
                <a:spcPct val="115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8pPr>
            <a:lvl9pPr marL="4114800" lvl="8" indent="-317500" rtl="0">
              <a:lnSpc>
                <a:spcPct val="115000"/>
              </a:lnSpc>
              <a:spcBef>
                <a:spcPts val="1600"/>
              </a:spcBef>
              <a:spcAft>
                <a:spcPts val="1600"/>
              </a:spcAft>
              <a:buClr>
                <a:schemeClr val="dk1"/>
              </a:buClr>
              <a:buSzPts val="1400"/>
              <a:buFont typeface="Work Sans"/>
              <a:buChar char="■"/>
              <a:defRPr>
                <a:solidFill>
                  <a:schemeClr val="dk1"/>
                </a:solidFill>
                <a:latin typeface="Work Sans"/>
                <a:ea typeface="Work Sans"/>
                <a:cs typeface="Work Sans"/>
                <a:sym typeface="Work Sans"/>
              </a:defRPr>
            </a:lvl9pPr>
          </a:lstStyle>
          <a:p>
            <a:endParaRPr/>
          </a:p>
        </p:txBody>
      </p:sp>
    </p:spTree>
    <p:extLst>
      <p:ext uri="{BB962C8B-B14F-4D97-AF65-F5344CB8AC3E}">
        <p14:creationId xmlns:p14="http://schemas.microsoft.com/office/powerpoint/2010/main" val="3777155611"/>
      </p:ext>
    </p:extLst>
  </p:cSld>
  <p:clrMap bg1="lt1" tx1="dk1" bg2="dk2" tx2="lt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 id="2147483744" r:id="rId21"/>
    <p:sldLayoutId id="2147483745" r:id="rId22"/>
    <p:sldLayoutId id="2147483746" r:id="rId23"/>
    <p:sldLayoutId id="2147483747" r:id="rId24"/>
    <p:sldLayoutId id="2147483748" r:id="rId25"/>
    <p:sldLayoutId id="2147483749" r:id="rId26"/>
    <p:sldLayoutId id="2147483750" r:id="rId27"/>
    <p:sldLayoutId id="2147483751" r:id="rId28"/>
    <p:sldLayoutId id="2147483752" r:id="rId29"/>
    <p:sldLayoutId id="2147483753" r:id="rId30"/>
    <p:sldLayoutId id="2147483754" r:id="rId31"/>
    <p:sldLayoutId id="2147483755" r:id="rId32"/>
    <p:sldLayoutId id="2147483756" r:id="rId33"/>
    <p:sldLayoutId id="2147483757" r:id="rId34"/>
    <p:sldLayoutId id="2147483758" r:id="rId35"/>
    <p:sldLayoutId id="2147483759" r:id="rId36"/>
    <p:sldLayoutId id="2147483760" r:id="rId37"/>
    <p:sldLayoutId id="2147483761" r:id="rId38"/>
    <p:sldLayoutId id="2147483762" r:id="rId39"/>
    <p:sldLayoutId id="2147483763" r:id="rId40"/>
    <p:sldLayoutId id="2147483764" r:id="rId41"/>
    <p:sldLayoutId id="2147483765" r:id="rId42"/>
    <p:sldLayoutId id="2147483766" r:id="rId43"/>
    <p:sldLayoutId id="2147483767" r:id="rId44"/>
    <p:sldLayoutId id="2147483768" r:id="rId45"/>
    <p:sldLayoutId id="2147483769" r:id="rId46"/>
    <p:sldLayoutId id="2147483770" r:id="rId47"/>
    <p:sldLayoutId id="2147483771" r:id="rId48"/>
    <p:sldLayoutId id="2147483772" r:id="rId49"/>
    <p:sldLayoutId id="2147483773" r:id="rId50"/>
    <p:sldLayoutId id="2147483774" r:id="rId51"/>
    <p:sldLayoutId id="2147483775" r:id="rId52"/>
    <p:sldLayoutId id="2147483776" r:id="rId53"/>
    <p:sldLayoutId id="2147483777" r:id="rId54"/>
    <p:sldLayoutId id="2147483778" r:id="rId55"/>
    <p:sldLayoutId id="2147483779" r:id="rId56"/>
    <p:sldLayoutId id="2147483780" r:id="rId57"/>
    <p:sldLayoutId id="2147483781" r:id="rId58"/>
    <p:sldLayoutId id="2147483782" r:id="rId59"/>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14.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7.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7.xml"/><Relationship Id="rId3" Type="http://schemas.openxmlformats.org/officeDocument/2006/relationships/slideLayout" Target="../slideLayouts/slideLayout96.xml"/><Relationship Id="rId7" Type="http://schemas.openxmlformats.org/officeDocument/2006/relationships/diagramLayout" Target="../diagrams/layout7.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diagramData" Target="../diagrams/data7.xml"/><Relationship Id="rId11" Type="http://schemas.openxmlformats.org/officeDocument/2006/relationships/image" Target="../media/image17.png"/><Relationship Id="rId5" Type="http://schemas.openxmlformats.org/officeDocument/2006/relationships/image" Target="../media/image29.png"/><Relationship Id="rId10" Type="http://schemas.microsoft.com/office/2007/relationships/diagramDrawing" Target="../diagrams/drawing7.xml"/><Relationship Id="rId4" Type="http://schemas.openxmlformats.org/officeDocument/2006/relationships/notesSlide" Target="../notesSlides/notesSlide2.xml"/><Relationship Id="rId9" Type="http://schemas.openxmlformats.org/officeDocument/2006/relationships/diagramColors" Target="../diagrams/colors7.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slideLayout" Target="../slideLayouts/slideLayout44.xml"/><Relationship Id="rId7" Type="http://schemas.openxmlformats.org/officeDocument/2006/relationships/diagramQuickStyle" Target="../diagrams/quickStyle8.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diagramLayout" Target="../diagrams/layout8.xml"/><Relationship Id="rId11" Type="http://schemas.openxmlformats.org/officeDocument/2006/relationships/image" Target="../media/image17.png"/><Relationship Id="rId5" Type="http://schemas.openxmlformats.org/officeDocument/2006/relationships/diagramData" Target="../diagrams/data8.xml"/><Relationship Id="rId10" Type="http://schemas.openxmlformats.org/officeDocument/2006/relationships/image" Target="../media/image31.png"/><Relationship Id="rId4" Type="http://schemas.openxmlformats.org/officeDocument/2006/relationships/image" Target="../media/image30.png"/><Relationship Id="rId9" Type="http://schemas.microsoft.com/office/2007/relationships/diagramDrawing" Target="../diagrams/drawing8.xml"/></Relationships>
</file>

<file path=ppt/slides/_rels/slide13.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slideLayout" Target="../slideLayouts/slideLayout34.xml"/><Relationship Id="rId7" Type="http://schemas.openxmlformats.org/officeDocument/2006/relationships/diagramColors" Target="../diagrams/colors9.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 Id="rId9"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7.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96.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7.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4.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4.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7.png"/><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4.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7.png"/><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112.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7.png"/><Relationship Id="rId4" Type="http://schemas.openxmlformats.org/officeDocument/2006/relationships/image" Target="../media/image18.png"/><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11.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17.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18.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14.xml"/><Relationship Id="rId7" Type="http://schemas.openxmlformats.org/officeDocument/2006/relationships/image" Target="../media/image17.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91.xml"/><Relationship Id="rId7" Type="http://schemas.openxmlformats.org/officeDocument/2006/relationships/hyperlink" Target="mailto:nidasayyed36017@gmail.com" TargetMode="Externa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hyperlink" Target="mailto:jaubasavaraj@gmail.com" TargetMode="External"/><Relationship Id="rId5" Type="http://schemas.openxmlformats.org/officeDocument/2006/relationships/hyperlink" Target="mailto:pjaubasavaraj@gmail.com" TargetMode="External"/><Relationship Id="rId4" Type="http://schemas.openxmlformats.org/officeDocument/2006/relationships/hyperlink" Target="mailto:shgowdas107@gmail.com" TargetMode="Externa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111.xml"/><Relationship Id="rId7" Type="http://schemas.openxmlformats.org/officeDocument/2006/relationships/diagramQuickStyle" Target="../diagrams/quickStyle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17.png"/><Relationship Id="rId4" Type="http://schemas.openxmlformats.org/officeDocument/2006/relationships/image" Target="../media/image19.png"/><Relationship Id="rId9" Type="http://schemas.microsoft.com/office/2007/relationships/diagramDrawing" Target="../diagrams/drawing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18.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19.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7.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119.xml"/><Relationship Id="rId7" Type="http://schemas.openxmlformats.org/officeDocument/2006/relationships/diagramQuickStyle" Target="../diagrams/quickStyle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17.png"/><Relationship Id="rId4" Type="http://schemas.openxmlformats.org/officeDocument/2006/relationships/image" Target="../media/image21.png"/><Relationship Id="rId9" Type="http://schemas.microsoft.com/office/2007/relationships/diagramDrawing" Target="../diagrams/drawing3.xml"/></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slideLayout" Target="../slideLayouts/slideLayout114.xml"/><Relationship Id="rId7" Type="http://schemas.openxmlformats.org/officeDocument/2006/relationships/diagramLayout" Target="../diagrams/layout4.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Data" Target="../diagrams/data4.xml"/><Relationship Id="rId11" Type="http://schemas.openxmlformats.org/officeDocument/2006/relationships/image" Target="../media/image17.png"/><Relationship Id="rId5" Type="http://schemas.openxmlformats.org/officeDocument/2006/relationships/image" Target="../media/image23.png"/><Relationship Id="rId10" Type="http://schemas.microsoft.com/office/2007/relationships/diagramDrawing" Target="../diagrams/drawing4.xml"/><Relationship Id="rId4" Type="http://schemas.openxmlformats.org/officeDocument/2006/relationships/image" Target="../media/image22.png"/><Relationship Id="rId9" Type="http://schemas.openxmlformats.org/officeDocument/2006/relationships/diagramColors" Target="../diagrams/colors4.xml"/></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slideLayout" Target="../slideLayouts/slideLayout114.xml"/><Relationship Id="rId7" Type="http://schemas.openxmlformats.org/officeDocument/2006/relationships/diagramLayout" Target="../diagrams/layout5.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Data" Target="../diagrams/data5.xml"/><Relationship Id="rId11" Type="http://schemas.openxmlformats.org/officeDocument/2006/relationships/image" Target="../media/image17.png"/><Relationship Id="rId5" Type="http://schemas.openxmlformats.org/officeDocument/2006/relationships/image" Target="../media/image25.png"/><Relationship Id="rId10" Type="http://schemas.microsoft.com/office/2007/relationships/diagramDrawing" Target="../diagrams/drawing5.xml"/><Relationship Id="rId4" Type="http://schemas.openxmlformats.org/officeDocument/2006/relationships/image" Target="../media/image24.png"/><Relationship Id="rId9" Type="http://schemas.openxmlformats.org/officeDocument/2006/relationships/diagramColors" Target="../diagrams/colors5.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slideLayout" Target="../slideLayouts/slideLayout114.xml"/><Relationship Id="rId7" Type="http://schemas.openxmlformats.org/officeDocument/2006/relationships/diagramQuickStyle" Target="../diagrams/quickStyle6.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Layout" Target="../diagrams/layout6.xml"/><Relationship Id="rId5" Type="http://schemas.openxmlformats.org/officeDocument/2006/relationships/diagramData" Target="../diagrams/data6.xml"/><Relationship Id="rId10" Type="http://schemas.openxmlformats.org/officeDocument/2006/relationships/image" Target="../media/image17.png"/><Relationship Id="rId4" Type="http://schemas.openxmlformats.org/officeDocument/2006/relationships/image" Target="../media/image26.png"/><Relationship Id="rId9" Type="http://schemas.microsoft.com/office/2007/relationships/diagramDrawing" Target="../diagrams/drawin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C56C8-6656-8E47-9FD5-721102671196}"/>
              </a:ext>
            </a:extLst>
          </p:cNvPr>
          <p:cNvSpPr>
            <a:spLocks noGrp="1"/>
          </p:cNvSpPr>
          <p:nvPr>
            <p:ph type="ctrTitle"/>
          </p:nvPr>
        </p:nvSpPr>
        <p:spPr>
          <a:xfrm>
            <a:off x="740780" y="1770545"/>
            <a:ext cx="10787605" cy="2561363"/>
          </a:xfrm>
        </p:spPr>
        <p:txBody>
          <a:bodyPr/>
          <a:lstStyle/>
          <a:p>
            <a:r>
              <a:rPr lang="en-IN" dirty="0"/>
              <a:t>Project - Power Plant Energy Production</a:t>
            </a:r>
          </a:p>
        </p:txBody>
      </p:sp>
      <p:sp>
        <p:nvSpPr>
          <p:cNvPr id="4" name="TextBox 3">
            <a:extLst>
              <a:ext uri="{FF2B5EF4-FFF2-40B4-BE49-F238E27FC236}">
                <a16:creationId xmlns:a16="http://schemas.microsoft.com/office/drawing/2014/main" id="{D34DDAB7-3077-81A5-A48D-F1CBEE25178A}"/>
              </a:ext>
            </a:extLst>
          </p:cNvPr>
          <p:cNvSpPr txBox="1"/>
          <p:nvPr/>
        </p:nvSpPr>
        <p:spPr>
          <a:xfrm>
            <a:off x="2675295" y="4637041"/>
            <a:ext cx="6644640" cy="646331"/>
          </a:xfrm>
          <a:prstGeom prst="rect">
            <a:avLst/>
          </a:prstGeom>
          <a:noFill/>
        </p:spPr>
        <p:txBody>
          <a:bodyPr wrap="square" rtlCol="0">
            <a:spAutoFit/>
          </a:bodyPr>
          <a:lstStyle/>
          <a:p>
            <a:pPr algn="ctr"/>
            <a:r>
              <a:rPr lang="en-IN" sz="3600" dirty="0"/>
              <a:t>Final Presentation Group 2</a:t>
            </a:r>
          </a:p>
        </p:txBody>
      </p:sp>
      <p:pic>
        <p:nvPicPr>
          <p:cNvPr id="5" name="Picture 4" descr="A logo for an employee&#10;&#10;Description automatically generated">
            <a:extLst>
              <a:ext uri="{FF2B5EF4-FFF2-40B4-BE49-F238E27FC236}">
                <a16:creationId xmlns:a16="http://schemas.microsoft.com/office/drawing/2014/main" id="{A6C52802-74F5-AA07-D9EC-364510E22E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583" y="155823"/>
            <a:ext cx="3898900" cy="1155700"/>
          </a:xfrm>
          <a:prstGeom prst="rect">
            <a:avLst/>
          </a:prstGeom>
        </p:spPr>
      </p:pic>
      <p:pic>
        <p:nvPicPr>
          <p:cNvPr id="71" name="Audio 70">
            <a:extLst>
              <a:ext uri="{FF2B5EF4-FFF2-40B4-BE49-F238E27FC236}">
                <a16:creationId xmlns:a16="http://schemas.microsoft.com/office/drawing/2014/main" id="{F8B446FE-C469-465A-E74A-8B92009BDCC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543888436"/>
      </p:ext>
    </p:extLst>
  </p:cSld>
  <p:clrMapOvr>
    <a:masterClrMapping/>
  </p:clrMapOvr>
  <mc:AlternateContent xmlns:mc="http://schemas.openxmlformats.org/markup-compatibility/2006">
    <mc:Choice xmlns:p14="http://schemas.microsoft.com/office/powerpoint/2010/main" Requires="p14">
      <p:transition spd="slow" p14:dur="2000" advTm="7445"/>
    </mc:Choice>
    <mc:Fallback>
      <p:transition spd="slow" advTm="74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32A37-9FF8-63BE-E9BC-6CC68F4C8979}"/>
              </a:ext>
            </a:extLst>
          </p:cNvPr>
          <p:cNvSpPr>
            <a:spLocks noGrp="1"/>
          </p:cNvSpPr>
          <p:nvPr>
            <p:ph type="title"/>
          </p:nvPr>
        </p:nvSpPr>
        <p:spPr>
          <a:xfrm>
            <a:off x="992779" y="1395620"/>
            <a:ext cx="10075816" cy="810400"/>
          </a:xfrm>
        </p:spPr>
        <p:txBody>
          <a:bodyPr/>
          <a:lstStyle/>
          <a:p>
            <a:r>
              <a:rPr lang="en-IN" sz="2800" dirty="0"/>
              <a:t>After removing the outliers using IQR and COOK’s distance </a:t>
            </a:r>
          </a:p>
        </p:txBody>
      </p:sp>
      <p:pic>
        <p:nvPicPr>
          <p:cNvPr id="7170" name="Picture 2">
            <a:extLst>
              <a:ext uri="{FF2B5EF4-FFF2-40B4-BE49-F238E27FC236}">
                <a16:creationId xmlns:a16="http://schemas.microsoft.com/office/drawing/2014/main" id="{A13ED3F3-5051-31BD-E939-8BF8FCC164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790" y="2318929"/>
            <a:ext cx="5524500" cy="37528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F62C591B-23E1-6155-0DB8-A4A47B91D3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318929"/>
            <a:ext cx="5438775" cy="3752850"/>
          </a:xfrm>
          <a:prstGeom prst="rect">
            <a:avLst/>
          </a:prstGeom>
          <a:noFill/>
          <a:extLst>
            <a:ext uri="{909E8E84-426E-40DD-AFC4-6F175D3DCCD1}">
              <a14:hiddenFill xmlns:a14="http://schemas.microsoft.com/office/drawing/2010/main">
                <a:solidFill>
                  <a:srgbClr val="FFFFFF"/>
                </a:solidFill>
              </a14:hiddenFill>
            </a:ext>
          </a:extLst>
        </p:spPr>
      </p:pic>
      <p:pic>
        <p:nvPicPr>
          <p:cNvPr id="40" name="Audio 39">
            <a:extLst>
              <a:ext uri="{FF2B5EF4-FFF2-40B4-BE49-F238E27FC236}">
                <a16:creationId xmlns:a16="http://schemas.microsoft.com/office/drawing/2014/main" id="{96D3A3A9-A88B-86F2-F924-E445498398A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769295655"/>
      </p:ext>
    </p:extLst>
  </p:cSld>
  <p:clrMapOvr>
    <a:masterClrMapping/>
  </p:clrMapOvr>
  <mc:AlternateContent xmlns:mc="http://schemas.openxmlformats.org/markup-compatibility/2006">
    <mc:Choice xmlns:p14="http://schemas.microsoft.com/office/powerpoint/2010/main" Requires="p14">
      <p:transition spd="slow" p14:dur="2000" advTm="5514"/>
    </mc:Choice>
    <mc:Fallback>
      <p:transition spd="slow" advTm="55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2A475B-3386-A779-B1E6-785BD0EFD76A}"/>
              </a:ext>
            </a:extLst>
          </p:cNvPr>
          <p:cNvSpPr>
            <a:spLocks noGrp="1"/>
          </p:cNvSpPr>
          <p:nvPr>
            <p:ph type="title"/>
          </p:nvPr>
        </p:nvSpPr>
        <p:spPr>
          <a:xfrm>
            <a:off x="2489245" y="324446"/>
            <a:ext cx="6302800" cy="860800"/>
          </a:xfrm>
        </p:spPr>
        <p:txBody>
          <a:bodyPr/>
          <a:lstStyle/>
          <a:p>
            <a:r>
              <a:rPr lang="en-IN" dirty="0"/>
              <a:t>Influence Plot</a:t>
            </a:r>
          </a:p>
        </p:txBody>
      </p:sp>
      <p:pic>
        <p:nvPicPr>
          <p:cNvPr id="4098" name="Picture 2">
            <a:extLst>
              <a:ext uri="{FF2B5EF4-FFF2-40B4-BE49-F238E27FC236}">
                <a16:creationId xmlns:a16="http://schemas.microsoft.com/office/drawing/2014/main" id="{F584C9F8-5601-6DC3-5004-6E0649C434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7794" y="1463921"/>
            <a:ext cx="6873875" cy="524691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Diagram 6">
            <a:extLst>
              <a:ext uri="{FF2B5EF4-FFF2-40B4-BE49-F238E27FC236}">
                <a16:creationId xmlns:a16="http://schemas.microsoft.com/office/drawing/2014/main" id="{1720EA40-265C-F153-9D44-7C0CED492DA8}"/>
              </a:ext>
            </a:extLst>
          </p:cNvPr>
          <p:cNvGraphicFramePr/>
          <p:nvPr>
            <p:extLst>
              <p:ext uri="{D42A27DB-BD31-4B8C-83A1-F6EECF244321}">
                <p14:modId xmlns:p14="http://schemas.microsoft.com/office/powerpoint/2010/main" val="1575621863"/>
              </p:ext>
            </p:extLst>
          </p:nvPr>
        </p:nvGraphicFramePr>
        <p:xfrm>
          <a:off x="290331" y="1968137"/>
          <a:ext cx="4397829" cy="357801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39" name="Audio 38">
            <a:extLst>
              <a:ext uri="{FF2B5EF4-FFF2-40B4-BE49-F238E27FC236}">
                <a16:creationId xmlns:a16="http://schemas.microsoft.com/office/drawing/2014/main" id="{61E8137F-3EA5-A6DB-CD54-148F52752E73}"/>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083466848"/>
      </p:ext>
    </p:extLst>
  </p:cSld>
  <p:clrMapOvr>
    <a:masterClrMapping/>
  </p:clrMapOvr>
  <mc:AlternateContent xmlns:mc="http://schemas.openxmlformats.org/markup-compatibility/2006">
    <mc:Choice xmlns:p14="http://schemas.microsoft.com/office/powerpoint/2010/main" Requires="p14">
      <p:transition spd="slow" p14:dur="2000" advTm="3306"/>
    </mc:Choice>
    <mc:Fallback>
      <p:transition spd="slow" advTm="33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E4DBAC27-F88C-6A86-C84C-21BF705847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8526" y="557350"/>
            <a:ext cx="8133806" cy="466779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Diagram 7">
            <a:extLst>
              <a:ext uri="{FF2B5EF4-FFF2-40B4-BE49-F238E27FC236}">
                <a16:creationId xmlns:a16="http://schemas.microsoft.com/office/drawing/2014/main" id="{C28D6D12-21C2-8739-C00B-5CABA3AFCE15}"/>
              </a:ext>
            </a:extLst>
          </p:cNvPr>
          <p:cNvGraphicFramePr/>
          <p:nvPr>
            <p:extLst>
              <p:ext uri="{D42A27DB-BD31-4B8C-83A1-F6EECF244321}">
                <p14:modId xmlns:p14="http://schemas.microsoft.com/office/powerpoint/2010/main" val="3796323745"/>
              </p:ext>
            </p:extLst>
          </p:nvPr>
        </p:nvGraphicFramePr>
        <p:xfrm>
          <a:off x="69669" y="1"/>
          <a:ext cx="3265714" cy="424107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 name="Picture 9">
            <a:extLst>
              <a:ext uri="{FF2B5EF4-FFF2-40B4-BE49-F238E27FC236}">
                <a16:creationId xmlns:a16="http://schemas.microsoft.com/office/drawing/2014/main" id="{85C2CDA4-7D4E-097C-2386-6ED16A7F8962}"/>
              </a:ext>
            </a:extLst>
          </p:cNvPr>
          <p:cNvPicPr>
            <a:picLocks noChangeAspect="1"/>
          </p:cNvPicPr>
          <p:nvPr/>
        </p:nvPicPr>
        <p:blipFill rotWithShape="1">
          <a:blip r:embed="rId10">
            <a:extLst>
              <a:ext uri="{28A0092B-C50C-407E-A947-70E740481C1C}">
                <a14:useLocalDpi xmlns:a14="http://schemas.microsoft.com/office/drawing/2010/main" val="0"/>
              </a:ext>
            </a:extLst>
          </a:blip>
          <a:srcRect l="14210" t="66207" r="43605" b="16059"/>
          <a:stretch/>
        </p:blipFill>
        <p:spPr>
          <a:xfrm>
            <a:off x="478971" y="4833257"/>
            <a:ext cx="6200503" cy="2024743"/>
          </a:xfrm>
          <a:prstGeom prst="rect">
            <a:avLst/>
          </a:prstGeom>
        </p:spPr>
      </p:pic>
      <p:pic>
        <p:nvPicPr>
          <p:cNvPr id="33" name="Audio 32">
            <a:extLst>
              <a:ext uri="{FF2B5EF4-FFF2-40B4-BE49-F238E27FC236}">
                <a16:creationId xmlns:a16="http://schemas.microsoft.com/office/drawing/2014/main" id="{40A4E14B-3E47-667A-FEED-52A1373A32F4}"/>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924073661"/>
      </p:ext>
    </p:extLst>
  </p:cSld>
  <p:clrMapOvr>
    <a:masterClrMapping/>
  </p:clrMapOvr>
  <mc:AlternateContent xmlns:mc="http://schemas.openxmlformats.org/markup-compatibility/2006">
    <mc:Choice xmlns:p14="http://schemas.microsoft.com/office/powerpoint/2010/main" Requires="p14">
      <p:transition spd="slow" p14:dur="2000" advTm="1674"/>
    </mc:Choice>
    <mc:Fallback>
      <p:transition spd="slow" advTm="16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DE8D90-1F0C-FA8A-2AF2-EDB71DFA9704}"/>
              </a:ext>
            </a:extLst>
          </p:cNvPr>
          <p:cNvSpPr>
            <a:spLocks noGrp="1"/>
          </p:cNvSpPr>
          <p:nvPr>
            <p:ph type="title" idx="2"/>
          </p:nvPr>
        </p:nvSpPr>
        <p:spPr/>
        <p:txBody>
          <a:bodyPr/>
          <a:lstStyle/>
          <a:p>
            <a:r>
              <a:rPr lang="en-IN" sz="4400" dirty="0"/>
              <a:t>Feature Selection</a:t>
            </a:r>
            <a:endParaRPr lang="en-IN" dirty="0"/>
          </a:p>
        </p:txBody>
      </p:sp>
      <p:graphicFrame>
        <p:nvGraphicFramePr>
          <p:cNvPr id="7" name="Diagram 6">
            <a:extLst>
              <a:ext uri="{FF2B5EF4-FFF2-40B4-BE49-F238E27FC236}">
                <a16:creationId xmlns:a16="http://schemas.microsoft.com/office/drawing/2014/main" id="{A17F25E8-3248-31F7-BE5B-4C1DA7A9519C}"/>
              </a:ext>
            </a:extLst>
          </p:cNvPr>
          <p:cNvGraphicFramePr/>
          <p:nvPr>
            <p:extLst>
              <p:ext uri="{D42A27DB-BD31-4B8C-83A1-F6EECF244321}">
                <p14:modId xmlns:p14="http://schemas.microsoft.com/office/powerpoint/2010/main" val="2067657448"/>
              </p:ext>
            </p:extLst>
          </p:nvPr>
        </p:nvGraphicFramePr>
        <p:xfrm>
          <a:off x="2032000" y="1837509"/>
          <a:ext cx="8128000" cy="47200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3" name="Audio 32">
            <a:extLst>
              <a:ext uri="{FF2B5EF4-FFF2-40B4-BE49-F238E27FC236}">
                <a16:creationId xmlns:a16="http://schemas.microsoft.com/office/drawing/2014/main" id="{97DC0AF1-FD0A-E1FE-3DC2-C70C5A5C8E8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577020462"/>
      </p:ext>
    </p:extLst>
  </p:cSld>
  <p:clrMapOvr>
    <a:masterClrMapping/>
  </p:clrMapOvr>
  <mc:AlternateContent xmlns:mc="http://schemas.openxmlformats.org/markup-compatibility/2006">
    <mc:Choice xmlns:p14="http://schemas.microsoft.com/office/powerpoint/2010/main" Requires="p14">
      <p:transition spd="slow" p14:dur="2000" advTm="3125"/>
    </mc:Choice>
    <mc:Fallback>
      <p:transition spd="slow" advTm="31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2F79F01-60B7-3D86-BAED-59E9316B6925}"/>
              </a:ext>
            </a:extLst>
          </p:cNvPr>
          <p:cNvSpPr>
            <a:spLocks noGrp="1"/>
          </p:cNvSpPr>
          <p:nvPr>
            <p:ph type="body" idx="1"/>
          </p:nvPr>
        </p:nvSpPr>
        <p:spPr/>
        <p:txBody>
          <a:bodyPr/>
          <a:lstStyle/>
          <a:p>
            <a:pPr marL="203195" indent="0">
              <a:buNone/>
            </a:pPr>
            <a:r>
              <a:rPr lang="en-US" sz="2400" b="1" dirty="0">
                <a:solidFill>
                  <a:srgbClr val="002060"/>
                </a:solidFill>
                <a:highlight>
                  <a:srgbClr val="FFFFFF"/>
                </a:highlight>
                <a:latin typeface="Helvetica Neue"/>
              </a:rPr>
              <a:t>U</a:t>
            </a:r>
            <a:r>
              <a:rPr lang="en-US" sz="2400" b="1" i="0" dirty="0">
                <a:solidFill>
                  <a:srgbClr val="002060"/>
                </a:solidFill>
                <a:effectLst/>
                <a:highlight>
                  <a:srgbClr val="FFFFFF"/>
                </a:highlight>
                <a:latin typeface="Helvetica Neue"/>
              </a:rPr>
              <a:t>sing feature selection to check how Adj. R-squared changes.</a:t>
            </a:r>
          </a:p>
          <a:p>
            <a:pPr marL="203195" indent="0">
              <a:buNone/>
            </a:pPr>
            <a:endParaRPr lang="en-US" b="1" dirty="0">
              <a:solidFill>
                <a:srgbClr val="000000"/>
              </a:solidFill>
              <a:highlight>
                <a:srgbClr val="FFFFFF"/>
              </a:highlight>
              <a:latin typeface="Helvetica Neue"/>
            </a:endParaRPr>
          </a:p>
          <a:p>
            <a:pPr marL="203195" indent="0">
              <a:buNone/>
            </a:pPr>
            <a:endParaRPr lang="en-US" b="1" dirty="0">
              <a:solidFill>
                <a:srgbClr val="000000"/>
              </a:solidFill>
              <a:highlight>
                <a:srgbClr val="FFFFFF"/>
              </a:highlight>
              <a:latin typeface="Helvetica Neue"/>
            </a:endParaRPr>
          </a:p>
          <a:p>
            <a:pPr marL="203195" indent="0">
              <a:buNone/>
            </a:pPr>
            <a:r>
              <a:rPr lang="en-US" b="1" dirty="0">
                <a:solidFill>
                  <a:srgbClr val="002060"/>
                </a:solidFill>
                <a:highlight>
                  <a:srgbClr val="FFFFFF"/>
                </a:highlight>
                <a:latin typeface="Helvetica Neue"/>
              </a:rPr>
              <a:t> </a:t>
            </a:r>
            <a:r>
              <a:rPr lang="en-US" dirty="0">
                <a:solidFill>
                  <a:srgbClr val="002060"/>
                </a:solidFill>
                <a:highlight>
                  <a:srgbClr val="FFFFFF"/>
                </a:highlight>
                <a:latin typeface="Helvetica Neue"/>
              </a:rPr>
              <a:t>Hence we use different features to see the changes into our model.</a:t>
            </a:r>
          </a:p>
          <a:p>
            <a:r>
              <a:rPr lang="en-US" dirty="0">
                <a:solidFill>
                  <a:srgbClr val="002060"/>
                </a:solidFill>
                <a:highlight>
                  <a:srgbClr val="FFFFFF"/>
                </a:highlight>
                <a:latin typeface="Helvetica Neue"/>
              </a:rPr>
              <a:t>'energy_production~temperature+amb_pressure+r_humidity’</a:t>
            </a:r>
          </a:p>
          <a:p>
            <a:pPr marL="203195" indent="0">
              <a:buNone/>
            </a:pPr>
            <a:r>
              <a:rPr lang="en-US" dirty="0">
                <a:solidFill>
                  <a:srgbClr val="002060"/>
                </a:solidFill>
                <a:highlight>
                  <a:srgbClr val="FFFFFF"/>
                </a:highlight>
                <a:latin typeface="Helvetica Neue"/>
              </a:rPr>
              <a:t>       </a:t>
            </a:r>
            <a:r>
              <a:rPr lang="en-IN" dirty="0">
                <a:solidFill>
                  <a:srgbClr val="002060"/>
                </a:solidFill>
                <a:effectLst/>
              </a:rPr>
              <a:t>Adj. R-squared:0.925</a:t>
            </a:r>
          </a:p>
          <a:p>
            <a:pPr marL="203195" indent="0">
              <a:buNone/>
            </a:pPr>
            <a:endParaRPr lang="en-IN" dirty="0">
              <a:solidFill>
                <a:srgbClr val="002060"/>
              </a:solidFill>
              <a:effectLst/>
            </a:endParaRPr>
          </a:p>
          <a:p>
            <a:pPr marL="203195" indent="0">
              <a:buNone/>
            </a:pPr>
            <a:r>
              <a:rPr lang="en-IN" dirty="0">
                <a:solidFill>
                  <a:srgbClr val="002060"/>
                </a:solidFill>
              </a:rPr>
              <a:t>2. 'energy_production~exhaust_vacuum+amb_pressure+r_humidity’</a:t>
            </a:r>
          </a:p>
          <a:p>
            <a:pPr marL="203195" indent="0">
              <a:buNone/>
            </a:pPr>
            <a:r>
              <a:rPr lang="en-IN" dirty="0">
                <a:solidFill>
                  <a:srgbClr val="002060"/>
                </a:solidFill>
                <a:effectLst/>
              </a:rPr>
              <a:t>     </a:t>
            </a:r>
            <a:r>
              <a:rPr lang="en-US" dirty="0">
                <a:solidFill>
                  <a:srgbClr val="002060"/>
                </a:solidFill>
                <a:highlight>
                  <a:srgbClr val="FFFFFF"/>
                </a:highlight>
                <a:latin typeface="Helvetica Neue"/>
              </a:rPr>
              <a:t> </a:t>
            </a:r>
            <a:r>
              <a:rPr lang="en-IN" dirty="0">
                <a:solidFill>
                  <a:srgbClr val="002060"/>
                </a:solidFill>
                <a:effectLst/>
              </a:rPr>
              <a:t>Adj. R-squared:0.806</a:t>
            </a:r>
          </a:p>
          <a:p>
            <a:pPr marL="203195" indent="0">
              <a:buNone/>
            </a:pPr>
            <a:endParaRPr lang="en-IN" dirty="0">
              <a:solidFill>
                <a:srgbClr val="002060"/>
              </a:solidFill>
            </a:endParaRPr>
          </a:p>
          <a:p>
            <a:pPr marL="203195" indent="0">
              <a:buNone/>
            </a:pPr>
            <a:r>
              <a:rPr lang="en-IN" dirty="0">
                <a:solidFill>
                  <a:srgbClr val="002060"/>
                </a:solidFill>
                <a:effectLst/>
              </a:rPr>
              <a:t>3. 'energy_production~temperature+exhaust_vacuum+r_humidity</a:t>
            </a:r>
            <a:r>
              <a:rPr lang="en-IN" dirty="0">
                <a:solidFill>
                  <a:srgbClr val="002060"/>
                </a:solidFill>
              </a:rPr>
              <a:t>’</a:t>
            </a:r>
            <a:endParaRPr lang="en-IN" dirty="0">
              <a:solidFill>
                <a:srgbClr val="002060"/>
              </a:solidFill>
              <a:effectLst/>
            </a:endParaRPr>
          </a:p>
          <a:p>
            <a:pPr marL="203195" indent="0">
              <a:buNone/>
            </a:pPr>
            <a:r>
              <a:rPr lang="en-US" dirty="0">
                <a:solidFill>
                  <a:srgbClr val="002060"/>
                </a:solidFill>
                <a:highlight>
                  <a:srgbClr val="FFFFFF"/>
                </a:highlight>
                <a:latin typeface="Helvetica Neue"/>
              </a:rPr>
              <a:t>        </a:t>
            </a:r>
            <a:r>
              <a:rPr lang="en-IN" dirty="0">
                <a:solidFill>
                  <a:srgbClr val="002060"/>
                </a:solidFill>
                <a:effectLst/>
              </a:rPr>
              <a:t>Adj. R-squared:0.932</a:t>
            </a:r>
          </a:p>
          <a:p>
            <a:pPr marL="203195" indent="0">
              <a:buNone/>
            </a:pPr>
            <a:endParaRPr lang="en-IN" dirty="0">
              <a:solidFill>
                <a:srgbClr val="002060"/>
              </a:solidFill>
              <a:highlight>
                <a:srgbClr val="FFFFFF"/>
              </a:highlight>
              <a:latin typeface="Helvetica Neue"/>
            </a:endParaRPr>
          </a:p>
          <a:p>
            <a:pPr marL="203195" indent="0">
              <a:buNone/>
            </a:pPr>
            <a:r>
              <a:rPr lang="en-IN" dirty="0">
                <a:solidFill>
                  <a:srgbClr val="002060"/>
                </a:solidFill>
                <a:highlight>
                  <a:srgbClr val="FFFFFF"/>
                </a:highlight>
                <a:latin typeface="Helvetica Neue"/>
              </a:rPr>
              <a:t>4. </a:t>
            </a:r>
            <a:r>
              <a:rPr lang="en-US" dirty="0">
                <a:solidFill>
                  <a:srgbClr val="002060"/>
                </a:solidFill>
                <a:highlight>
                  <a:srgbClr val="FFFFFF"/>
                </a:highlight>
                <a:latin typeface="Helvetica Neue"/>
              </a:rPr>
              <a:t>'energy_production~temperature+exhaust_vacuum+amb_pressure’</a:t>
            </a:r>
            <a:endParaRPr lang="en-IN" dirty="0">
              <a:solidFill>
                <a:srgbClr val="002060"/>
              </a:solidFill>
              <a:highlight>
                <a:srgbClr val="FFFFFF"/>
              </a:highlight>
              <a:latin typeface="Helvetica Neue"/>
            </a:endParaRPr>
          </a:p>
          <a:p>
            <a:pPr marL="203195" indent="0">
              <a:buNone/>
            </a:pPr>
            <a:r>
              <a:rPr lang="en-IN" dirty="0">
                <a:solidFill>
                  <a:srgbClr val="002060"/>
                </a:solidFill>
                <a:highlight>
                  <a:srgbClr val="FFFFFF"/>
                </a:highlight>
                <a:latin typeface="Helvetica Neue"/>
              </a:rPr>
              <a:t>       </a:t>
            </a:r>
            <a:r>
              <a:rPr lang="en-IN" dirty="0">
                <a:solidFill>
                  <a:srgbClr val="002060"/>
                </a:solidFill>
                <a:effectLst/>
              </a:rPr>
              <a:t>Adj. R-squared:0.922</a:t>
            </a:r>
            <a:endParaRPr lang="en-US" i="0" dirty="0">
              <a:solidFill>
                <a:srgbClr val="002060"/>
              </a:solidFill>
              <a:effectLst/>
              <a:highlight>
                <a:srgbClr val="FFFFFF"/>
              </a:highlight>
              <a:latin typeface="Helvetica Neue"/>
            </a:endParaRPr>
          </a:p>
          <a:p>
            <a:endParaRPr lang="en-IN" dirty="0"/>
          </a:p>
          <a:p>
            <a:pPr marL="203195" indent="0">
              <a:buNone/>
            </a:pPr>
            <a:r>
              <a:rPr lang="en-US" i="0" dirty="0">
                <a:solidFill>
                  <a:srgbClr val="000000"/>
                </a:solidFill>
                <a:effectLst/>
                <a:highlight>
                  <a:srgbClr val="FFFFFF"/>
                </a:highlight>
                <a:latin typeface="Helvetica Neue"/>
              </a:rPr>
              <a:t>  </a:t>
            </a:r>
            <a:r>
              <a:rPr lang="en-US" dirty="0">
                <a:solidFill>
                  <a:srgbClr val="002060"/>
                </a:solidFill>
                <a:highlight>
                  <a:srgbClr val="FFFFFF"/>
                </a:highlight>
                <a:latin typeface="Helvetica Neue"/>
              </a:rPr>
              <a:t>W</a:t>
            </a:r>
            <a:r>
              <a:rPr lang="en-US" i="0" dirty="0">
                <a:solidFill>
                  <a:srgbClr val="002060"/>
                </a:solidFill>
                <a:effectLst/>
                <a:highlight>
                  <a:srgbClr val="FFFFFF"/>
                </a:highlight>
                <a:latin typeface="Helvetica Neue"/>
              </a:rPr>
              <a:t>e observe no  much changes to Adj, R Squared values when dropping features</a:t>
            </a:r>
            <a:endParaRPr lang="en-IN" dirty="0">
              <a:solidFill>
                <a:srgbClr val="002060"/>
              </a:solidFill>
            </a:endParaRPr>
          </a:p>
        </p:txBody>
      </p:sp>
      <p:pic>
        <p:nvPicPr>
          <p:cNvPr id="25" name="Audio 24">
            <a:extLst>
              <a:ext uri="{FF2B5EF4-FFF2-40B4-BE49-F238E27FC236}">
                <a16:creationId xmlns:a16="http://schemas.microsoft.com/office/drawing/2014/main" id="{2E97C4E1-6B1A-03A4-8DC3-E10F866B63E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90071036"/>
      </p:ext>
    </p:extLst>
  </p:cSld>
  <p:clrMapOvr>
    <a:masterClrMapping/>
  </p:clrMapOvr>
  <mc:AlternateContent xmlns:mc="http://schemas.openxmlformats.org/markup-compatibility/2006">
    <mc:Choice xmlns:p14="http://schemas.microsoft.com/office/powerpoint/2010/main" Requires="p14">
      <p:transition spd="slow" p14:dur="2000" advTm="7168"/>
    </mc:Choice>
    <mc:Fallback>
      <p:transition spd="slow" advTm="71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9D7B96-860C-1B8B-CAB7-A9FD6CCA43FE}"/>
              </a:ext>
            </a:extLst>
          </p:cNvPr>
          <p:cNvSpPr>
            <a:spLocks noGrp="1"/>
          </p:cNvSpPr>
          <p:nvPr>
            <p:ph type="body" idx="1"/>
          </p:nvPr>
        </p:nvSpPr>
        <p:spPr>
          <a:xfrm>
            <a:off x="838080" y="1931121"/>
            <a:ext cx="4787657" cy="4668400"/>
          </a:xfrm>
        </p:spPr>
        <p:txBody>
          <a:bodyPr/>
          <a:lstStyle/>
          <a:p>
            <a:pPr marL="203195" indent="0">
              <a:buNone/>
            </a:pPr>
            <a:r>
              <a:rPr lang="en-US" sz="2000" dirty="0">
                <a:solidFill>
                  <a:srgbClr val="002060"/>
                </a:solidFill>
              </a:rPr>
              <a:t>Split the pre-processed dataset into train and test sets, for example 80% of the dataset as training set and 20% as test. Training set will be used for training the model for predicting the power plant . And after the training phase is complete, the testing set will be used for testing the model on its prediction ability when it is introduced with fresh data.</a:t>
            </a:r>
          </a:p>
          <a:p>
            <a:endParaRPr lang="en-IN" dirty="0"/>
          </a:p>
        </p:txBody>
      </p:sp>
      <p:sp>
        <p:nvSpPr>
          <p:cNvPr id="3" name="Title 2">
            <a:extLst>
              <a:ext uri="{FF2B5EF4-FFF2-40B4-BE49-F238E27FC236}">
                <a16:creationId xmlns:a16="http://schemas.microsoft.com/office/drawing/2014/main" id="{AC6EFFC9-4504-CCDC-F918-00AC2CAD6236}"/>
              </a:ext>
            </a:extLst>
          </p:cNvPr>
          <p:cNvSpPr>
            <a:spLocks noGrp="1"/>
          </p:cNvSpPr>
          <p:nvPr>
            <p:ph type="title"/>
          </p:nvPr>
        </p:nvSpPr>
        <p:spPr/>
        <p:txBody>
          <a:bodyPr/>
          <a:lstStyle/>
          <a:p>
            <a:r>
              <a:rPr lang="en-IN" dirty="0"/>
              <a:t>Splitting the data</a:t>
            </a:r>
          </a:p>
        </p:txBody>
      </p:sp>
      <p:pic>
        <p:nvPicPr>
          <p:cNvPr id="5" name="Picture 4">
            <a:extLst>
              <a:ext uri="{FF2B5EF4-FFF2-40B4-BE49-F238E27FC236}">
                <a16:creationId xmlns:a16="http://schemas.microsoft.com/office/drawing/2014/main" id="{44278E65-6D05-35CC-F252-AFEF8A9234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1829" y="1783077"/>
            <a:ext cx="5843451" cy="3633656"/>
          </a:xfrm>
          <a:prstGeom prst="rect">
            <a:avLst/>
          </a:prstGeom>
        </p:spPr>
      </p:pic>
      <p:pic>
        <p:nvPicPr>
          <p:cNvPr id="22" name="Audio 21">
            <a:extLst>
              <a:ext uri="{FF2B5EF4-FFF2-40B4-BE49-F238E27FC236}">
                <a16:creationId xmlns:a16="http://schemas.microsoft.com/office/drawing/2014/main" id="{29BF4D98-501D-35D1-E0B5-B682F072A25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118796390"/>
      </p:ext>
    </p:extLst>
  </p:cSld>
  <p:clrMapOvr>
    <a:masterClrMapping/>
  </p:clrMapOvr>
  <mc:AlternateContent xmlns:mc="http://schemas.openxmlformats.org/markup-compatibility/2006">
    <mc:Choice xmlns:p14="http://schemas.microsoft.com/office/powerpoint/2010/main" Requires="p14">
      <p:transition spd="slow" p14:dur="2000" advTm="7616"/>
    </mc:Choice>
    <mc:Fallback>
      <p:transition spd="slow" advTm="76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9796495D-A84C-EFB6-C656-03C3D897FBC0}"/>
              </a:ext>
            </a:extLst>
          </p:cNvPr>
          <p:cNvSpPr>
            <a:spLocks noGrp="1"/>
          </p:cNvSpPr>
          <p:nvPr>
            <p:ph type="subTitle" idx="1"/>
          </p:nvPr>
        </p:nvSpPr>
        <p:spPr>
          <a:xfrm>
            <a:off x="406788" y="868484"/>
            <a:ext cx="4319162" cy="1584960"/>
          </a:xfrm>
        </p:spPr>
        <p:txBody>
          <a:bodyPr/>
          <a:lstStyle/>
          <a:p>
            <a:r>
              <a:rPr lang="en-IN" dirty="0"/>
              <a:t>Building the model with outliers</a:t>
            </a:r>
          </a:p>
        </p:txBody>
      </p:sp>
      <p:sp>
        <p:nvSpPr>
          <p:cNvPr id="5" name="Subtitle 4">
            <a:extLst>
              <a:ext uri="{FF2B5EF4-FFF2-40B4-BE49-F238E27FC236}">
                <a16:creationId xmlns:a16="http://schemas.microsoft.com/office/drawing/2014/main" id="{10979A7D-5C9C-F970-7D3F-81BFA4524527}"/>
              </a:ext>
            </a:extLst>
          </p:cNvPr>
          <p:cNvSpPr>
            <a:spLocks noGrp="1"/>
          </p:cNvSpPr>
          <p:nvPr>
            <p:ph type="subTitle" idx="2"/>
          </p:nvPr>
        </p:nvSpPr>
        <p:spPr>
          <a:xfrm>
            <a:off x="6623159" y="991632"/>
            <a:ext cx="4319162" cy="1375954"/>
          </a:xfrm>
        </p:spPr>
        <p:txBody>
          <a:bodyPr/>
          <a:lstStyle/>
          <a:p>
            <a:pPr algn="l"/>
            <a:r>
              <a:rPr lang="en-IN" sz="3330" dirty="0"/>
              <a:t>Building the model by removing outliers</a:t>
            </a:r>
          </a:p>
        </p:txBody>
      </p:sp>
      <p:sp>
        <p:nvSpPr>
          <p:cNvPr id="7" name="Subtitle 6">
            <a:extLst>
              <a:ext uri="{FF2B5EF4-FFF2-40B4-BE49-F238E27FC236}">
                <a16:creationId xmlns:a16="http://schemas.microsoft.com/office/drawing/2014/main" id="{E81C9A1E-A4D6-0938-6601-C6708FBA4063}"/>
              </a:ext>
            </a:extLst>
          </p:cNvPr>
          <p:cNvSpPr>
            <a:spLocks noGrp="1"/>
          </p:cNvSpPr>
          <p:nvPr>
            <p:ph type="subTitle" idx="4"/>
          </p:nvPr>
        </p:nvSpPr>
        <p:spPr>
          <a:xfrm>
            <a:off x="2168434" y="5388112"/>
            <a:ext cx="7463246" cy="1469888"/>
          </a:xfrm>
        </p:spPr>
        <p:txBody>
          <a:bodyPr/>
          <a:lstStyle/>
          <a:p>
            <a:r>
              <a:rPr lang="en-IN" dirty="0"/>
              <a:t>We build models with outliers and check the accuracy rate and after removing outliers there isn’t much change in the accuracy rate of the model.</a:t>
            </a:r>
          </a:p>
        </p:txBody>
      </p:sp>
      <p:pic>
        <p:nvPicPr>
          <p:cNvPr id="11" name="Picture 10">
            <a:extLst>
              <a:ext uri="{FF2B5EF4-FFF2-40B4-BE49-F238E27FC236}">
                <a16:creationId xmlns:a16="http://schemas.microsoft.com/office/drawing/2014/main" id="{C46C0041-B4FE-DBCB-BC55-211ACB5155B5}"/>
              </a:ext>
            </a:extLst>
          </p:cNvPr>
          <p:cNvPicPr>
            <a:picLocks noChangeAspect="1"/>
          </p:cNvPicPr>
          <p:nvPr/>
        </p:nvPicPr>
        <p:blipFill rotWithShape="1">
          <a:blip r:embed="rId4">
            <a:extLst>
              <a:ext uri="{28A0092B-C50C-407E-A947-70E740481C1C}">
                <a14:useLocalDpi xmlns:a14="http://schemas.microsoft.com/office/drawing/2010/main" val="0"/>
              </a:ext>
            </a:extLst>
          </a:blip>
          <a:srcRect l="13786" t="45559" r="64357" b="28711"/>
          <a:stretch/>
        </p:blipFill>
        <p:spPr>
          <a:xfrm>
            <a:off x="406788" y="2453444"/>
            <a:ext cx="4590385" cy="2682240"/>
          </a:xfrm>
          <a:prstGeom prst="rect">
            <a:avLst/>
          </a:prstGeom>
        </p:spPr>
      </p:pic>
      <p:pic>
        <p:nvPicPr>
          <p:cNvPr id="13" name="Picture 12">
            <a:extLst>
              <a:ext uri="{FF2B5EF4-FFF2-40B4-BE49-F238E27FC236}">
                <a16:creationId xmlns:a16="http://schemas.microsoft.com/office/drawing/2014/main" id="{7C008718-B6D1-6DCC-A5C5-F5CAF3C7D61F}"/>
              </a:ext>
            </a:extLst>
          </p:cNvPr>
          <p:cNvPicPr>
            <a:picLocks noChangeAspect="1"/>
          </p:cNvPicPr>
          <p:nvPr/>
        </p:nvPicPr>
        <p:blipFill rotWithShape="1">
          <a:blip r:embed="rId5">
            <a:extLst>
              <a:ext uri="{28A0092B-C50C-407E-A947-70E740481C1C}">
                <a14:useLocalDpi xmlns:a14="http://schemas.microsoft.com/office/drawing/2010/main" val="0"/>
              </a:ext>
            </a:extLst>
          </a:blip>
          <a:srcRect l="10159" t="50984" r="63861" b="21276"/>
          <a:stretch/>
        </p:blipFill>
        <p:spPr>
          <a:xfrm>
            <a:off x="5900057" y="2558304"/>
            <a:ext cx="5042264" cy="2620087"/>
          </a:xfrm>
          <a:prstGeom prst="rect">
            <a:avLst/>
          </a:prstGeom>
        </p:spPr>
      </p:pic>
      <p:sp>
        <p:nvSpPr>
          <p:cNvPr id="2" name="Title 2">
            <a:extLst>
              <a:ext uri="{FF2B5EF4-FFF2-40B4-BE49-F238E27FC236}">
                <a16:creationId xmlns:a16="http://schemas.microsoft.com/office/drawing/2014/main" id="{B62BED17-A18F-815F-1214-DD3E562AA1DC}"/>
              </a:ext>
            </a:extLst>
          </p:cNvPr>
          <p:cNvSpPr>
            <a:spLocks noGrp="1"/>
          </p:cNvSpPr>
          <p:nvPr>
            <p:ph type="title"/>
          </p:nvPr>
        </p:nvSpPr>
        <p:spPr>
          <a:xfrm>
            <a:off x="960000" y="34854"/>
            <a:ext cx="10272000" cy="520800"/>
          </a:xfrm>
        </p:spPr>
        <p:txBody>
          <a:bodyPr/>
          <a:lstStyle/>
          <a:p>
            <a:r>
              <a:rPr lang="en-IN" dirty="0"/>
              <a:t>Model building</a:t>
            </a:r>
          </a:p>
        </p:txBody>
      </p:sp>
      <p:pic>
        <p:nvPicPr>
          <p:cNvPr id="26" name="Audio 25">
            <a:extLst>
              <a:ext uri="{FF2B5EF4-FFF2-40B4-BE49-F238E27FC236}">
                <a16:creationId xmlns:a16="http://schemas.microsoft.com/office/drawing/2014/main" id="{0A22A4C7-FD96-5FB6-9599-E51A55835C0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027470973"/>
      </p:ext>
    </p:extLst>
  </p:cSld>
  <p:clrMapOvr>
    <a:masterClrMapping/>
  </p:clrMapOvr>
  <mc:AlternateContent xmlns:mc="http://schemas.openxmlformats.org/markup-compatibility/2006">
    <mc:Choice xmlns:p14="http://schemas.microsoft.com/office/powerpoint/2010/main" Requires="p14">
      <p:transition spd="slow" p14:dur="2000" advTm="2101"/>
    </mc:Choice>
    <mc:Fallback>
      <p:transition spd="slow" advTm="21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DF8566-E195-E75D-5E0A-C84B93F49126}"/>
              </a:ext>
            </a:extLst>
          </p:cNvPr>
          <p:cNvSpPr>
            <a:spLocks noGrp="1"/>
          </p:cNvSpPr>
          <p:nvPr>
            <p:ph type="body" idx="1"/>
          </p:nvPr>
        </p:nvSpPr>
        <p:spPr>
          <a:xfrm>
            <a:off x="783905" y="710861"/>
            <a:ext cx="10272000" cy="5957078"/>
          </a:xfrm>
        </p:spPr>
        <p:txBody>
          <a:bodyPr/>
          <a:lstStyle/>
          <a:p>
            <a:pPr marL="203195" indent="0">
              <a:buNone/>
            </a:pPr>
            <a:r>
              <a:rPr lang="en-US" dirty="0">
                <a:solidFill>
                  <a:srgbClr val="333851"/>
                </a:solidFill>
                <a:effectLst/>
                <a:highlight>
                  <a:srgbClr val="FFFFFF"/>
                </a:highlight>
                <a:latin typeface="+mn-lt"/>
              </a:rPr>
              <a:t>1.What is Data Analysis?</a:t>
            </a:r>
            <a:br>
              <a:rPr lang="en-US" dirty="0">
                <a:solidFill>
                  <a:srgbClr val="333851"/>
                </a:solidFill>
                <a:effectLst/>
                <a:highlight>
                  <a:srgbClr val="FFFFFF"/>
                </a:highlight>
                <a:latin typeface="+mn-lt"/>
              </a:rPr>
            </a:br>
            <a:r>
              <a:rPr lang="en-US" dirty="0">
                <a:solidFill>
                  <a:srgbClr val="333851"/>
                </a:solidFill>
                <a:effectLst/>
                <a:highlight>
                  <a:srgbClr val="FFFFFF"/>
                </a:highlight>
                <a:latin typeface="+mn-lt"/>
              </a:rPr>
              <a:t>The science of analyzing raw data to make conclusions about that </a:t>
            </a:r>
            <a:r>
              <a:rPr lang="en-US" dirty="0" err="1">
                <a:solidFill>
                  <a:srgbClr val="333851"/>
                </a:solidFill>
                <a:effectLst/>
                <a:highlight>
                  <a:srgbClr val="FFFFFF"/>
                </a:highlight>
                <a:latin typeface="+mn-lt"/>
              </a:rPr>
              <a:t>information.The</a:t>
            </a:r>
            <a:r>
              <a:rPr lang="en-US" dirty="0">
                <a:solidFill>
                  <a:srgbClr val="333851"/>
                </a:solidFill>
                <a:effectLst/>
                <a:highlight>
                  <a:srgbClr val="FFFFFF"/>
                </a:highlight>
                <a:latin typeface="+mn-lt"/>
              </a:rPr>
              <a:t> data </a:t>
            </a:r>
            <a:endParaRPr lang="en-US" dirty="0">
              <a:effectLst/>
              <a:highlight>
                <a:srgbClr val="FFFFFF"/>
              </a:highlight>
              <a:latin typeface="+mn-lt"/>
            </a:endParaRPr>
          </a:p>
          <a:p>
            <a:pPr marL="203195" indent="0">
              <a:buNone/>
            </a:pPr>
            <a:r>
              <a:rPr lang="en-US" dirty="0">
                <a:solidFill>
                  <a:srgbClr val="333851"/>
                </a:solidFill>
                <a:effectLst/>
                <a:highlight>
                  <a:srgbClr val="FFFFFF"/>
                </a:highlight>
                <a:latin typeface="+mn-lt"/>
              </a:rPr>
              <a:t>analysis process includes setting </a:t>
            </a:r>
            <a:r>
              <a:rPr lang="en-US" dirty="0" err="1">
                <a:solidFill>
                  <a:srgbClr val="333851"/>
                </a:solidFill>
                <a:effectLst/>
                <a:highlight>
                  <a:srgbClr val="FFFFFF"/>
                </a:highlight>
                <a:latin typeface="+mn-lt"/>
              </a:rPr>
              <a:t>goals,collecting,cleaning,and</a:t>
            </a:r>
            <a:r>
              <a:rPr lang="en-US" dirty="0">
                <a:solidFill>
                  <a:srgbClr val="333851"/>
                </a:solidFill>
                <a:effectLst/>
                <a:highlight>
                  <a:srgbClr val="FFFFFF"/>
                </a:highlight>
                <a:latin typeface="+mn-lt"/>
              </a:rPr>
              <a:t> analyzing your data. </a:t>
            </a:r>
          </a:p>
          <a:p>
            <a:pPr marL="203195" indent="0">
              <a:buNone/>
            </a:pPr>
            <a:endParaRPr lang="en-US" dirty="0">
              <a:effectLst/>
              <a:highlight>
                <a:srgbClr val="FFFFFF"/>
              </a:highlight>
              <a:latin typeface="+mn-lt"/>
            </a:endParaRPr>
          </a:p>
          <a:p>
            <a:pPr marL="203195" indent="0">
              <a:buNone/>
            </a:pPr>
            <a:r>
              <a:rPr lang="en-US" dirty="0">
                <a:solidFill>
                  <a:srgbClr val="333851"/>
                </a:solidFill>
                <a:effectLst/>
                <a:highlight>
                  <a:srgbClr val="FFFFFF"/>
                </a:highlight>
                <a:latin typeface="+mn-lt"/>
              </a:rPr>
              <a:t>2.Where it can be used?</a:t>
            </a:r>
            <a:br>
              <a:rPr lang="en-US" dirty="0">
                <a:solidFill>
                  <a:srgbClr val="333851"/>
                </a:solidFill>
                <a:effectLst/>
                <a:highlight>
                  <a:srgbClr val="FFFFFF"/>
                </a:highlight>
                <a:latin typeface="+mn-lt"/>
              </a:rPr>
            </a:br>
            <a:r>
              <a:rPr lang="en-US" dirty="0">
                <a:solidFill>
                  <a:srgbClr val="333851"/>
                </a:solidFill>
                <a:effectLst/>
                <a:highlight>
                  <a:srgbClr val="FFFFFF"/>
                </a:highlight>
                <a:latin typeface="+mn-lt"/>
              </a:rPr>
              <a:t>Data analytics help a business optimize its performance, perform more efficiently, </a:t>
            </a:r>
            <a:endParaRPr lang="en-US" dirty="0">
              <a:effectLst/>
              <a:highlight>
                <a:srgbClr val="FFFFFF"/>
              </a:highlight>
              <a:latin typeface="+mn-lt"/>
            </a:endParaRPr>
          </a:p>
          <a:p>
            <a:pPr marL="203195" indent="0">
              <a:buNone/>
            </a:pPr>
            <a:r>
              <a:rPr lang="en-US" dirty="0">
                <a:solidFill>
                  <a:srgbClr val="333851"/>
                </a:solidFill>
                <a:effectLst/>
                <a:highlight>
                  <a:srgbClr val="FFFFFF"/>
                </a:highlight>
                <a:latin typeface="+mn-lt"/>
              </a:rPr>
              <a:t>maximize profit, or make more strategically-guided decisions. </a:t>
            </a:r>
          </a:p>
          <a:p>
            <a:pPr marL="203195" indent="0">
              <a:buNone/>
            </a:pPr>
            <a:endParaRPr lang="en-US" dirty="0">
              <a:effectLst/>
              <a:highlight>
                <a:srgbClr val="FFFFFF"/>
              </a:highlight>
              <a:latin typeface="+mn-lt"/>
            </a:endParaRPr>
          </a:p>
          <a:p>
            <a:pPr marL="203195" indent="0">
              <a:buNone/>
            </a:pPr>
            <a:r>
              <a:rPr lang="en-US" dirty="0">
                <a:solidFill>
                  <a:srgbClr val="333851"/>
                </a:solidFill>
                <a:effectLst/>
                <a:highlight>
                  <a:srgbClr val="FFFFFF"/>
                </a:highlight>
                <a:latin typeface="+mn-lt"/>
              </a:rPr>
              <a:t>3.What is Business intelligence (BI)?</a:t>
            </a:r>
            <a:br>
              <a:rPr lang="en-US" dirty="0">
                <a:solidFill>
                  <a:srgbClr val="333851"/>
                </a:solidFill>
                <a:effectLst/>
                <a:highlight>
                  <a:srgbClr val="FFFFFF"/>
                </a:highlight>
                <a:latin typeface="+mn-lt"/>
              </a:rPr>
            </a:br>
            <a:r>
              <a:rPr lang="en-US" dirty="0">
                <a:solidFill>
                  <a:srgbClr val="333851"/>
                </a:solidFill>
                <a:effectLst/>
                <a:highlight>
                  <a:srgbClr val="FFFFFF"/>
                </a:highlight>
                <a:latin typeface="+mn-lt"/>
              </a:rPr>
              <a:t>The technical infrastructure that collects, stores, and analyses company </a:t>
            </a:r>
            <a:r>
              <a:rPr lang="en-US" dirty="0" err="1">
                <a:solidFill>
                  <a:srgbClr val="333851"/>
                </a:solidFill>
                <a:effectLst/>
                <a:highlight>
                  <a:srgbClr val="FFFFFF"/>
                </a:highlight>
                <a:latin typeface="+mn-lt"/>
              </a:rPr>
              <a:t>data.Business</a:t>
            </a:r>
            <a:r>
              <a:rPr lang="en-US" dirty="0">
                <a:solidFill>
                  <a:srgbClr val="333851"/>
                </a:solidFill>
                <a:effectLst/>
                <a:highlight>
                  <a:srgbClr val="FFFFFF"/>
                </a:highlight>
                <a:latin typeface="+mn-lt"/>
              </a:rPr>
              <a:t> </a:t>
            </a:r>
            <a:endParaRPr lang="en-US" dirty="0">
              <a:effectLst/>
              <a:highlight>
                <a:srgbClr val="FFFFFF"/>
              </a:highlight>
              <a:latin typeface="+mn-lt"/>
            </a:endParaRPr>
          </a:p>
          <a:p>
            <a:pPr marL="203195" indent="0">
              <a:buNone/>
            </a:pPr>
            <a:r>
              <a:rPr lang="en-US" dirty="0">
                <a:solidFill>
                  <a:srgbClr val="333851"/>
                </a:solidFill>
                <a:effectLst/>
                <a:highlight>
                  <a:srgbClr val="FFFFFF"/>
                </a:highlight>
                <a:latin typeface="+mn-lt"/>
              </a:rPr>
              <a:t>intelligence (BI) is a set of strategies and technologies for analyzing business information and transforming it into actionable insights that inform strategic and tactical business decisions. </a:t>
            </a:r>
          </a:p>
          <a:p>
            <a:pPr marL="203195" indent="0">
              <a:buNone/>
            </a:pPr>
            <a:endParaRPr lang="en-US" dirty="0">
              <a:effectLst/>
              <a:highlight>
                <a:srgbClr val="FFFFFF"/>
              </a:highlight>
              <a:latin typeface="+mn-lt"/>
            </a:endParaRPr>
          </a:p>
          <a:p>
            <a:pPr marL="203195" indent="0">
              <a:buNone/>
            </a:pPr>
            <a:r>
              <a:rPr lang="en-US" dirty="0">
                <a:solidFill>
                  <a:srgbClr val="333851"/>
                </a:solidFill>
                <a:effectLst/>
                <a:highlight>
                  <a:srgbClr val="FFFFFF"/>
                </a:highlight>
                <a:latin typeface="+mn-lt"/>
              </a:rPr>
              <a:t>4.What are the four concepts of business intelligence? </a:t>
            </a:r>
          </a:p>
          <a:p>
            <a:pPr marL="203195" indent="0">
              <a:buNone/>
            </a:pPr>
            <a:r>
              <a:rPr lang="en-US" dirty="0">
                <a:solidFill>
                  <a:srgbClr val="333851"/>
                </a:solidFill>
                <a:highlight>
                  <a:srgbClr val="FFFFFF"/>
                </a:highlight>
                <a:latin typeface="+mn-lt"/>
              </a:rPr>
              <a:t>        </a:t>
            </a:r>
            <a:r>
              <a:rPr lang="en-US" dirty="0">
                <a:solidFill>
                  <a:srgbClr val="333851"/>
                </a:solidFill>
                <a:effectLst/>
                <a:highlight>
                  <a:srgbClr val="FFFFFF"/>
                </a:highlight>
                <a:latin typeface="+mn-lt"/>
              </a:rPr>
              <a:t>*Data collection </a:t>
            </a:r>
            <a:endParaRPr lang="en-US" dirty="0">
              <a:effectLst/>
              <a:highlight>
                <a:srgbClr val="FFFFFF"/>
              </a:highlight>
              <a:latin typeface="+mn-lt"/>
            </a:endParaRPr>
          </a:p>
          <a:p>
            <a:pPr marL="203195" indent="0">
              <a:buNone/>
            </a:pPr>
            <a:r>
              <a:rPr lang="en-US" dirty="0">
                <a:solidFill>
                  <a:srgbClr val="333851"/>
                </a:solidFill>
                <a:effectLst/>
                <a:highlight>
                  <a:srgbClr val="FFFFFF"/>
                </a:highlight>
                <a:latin typeface="+mn-lt"/>
              </a:rPr>
              <a:t>        *Data analysis </a:t>
            </a:r>
          </a:p>
          <a:p>
            <a:pPr marL="203195" indent="0">
              <a:buNone/>
            </a:pPr>
            <a:r>
              <a:rPr lang="en-US" dirty="0">
                <a:solidFill>
                  <a:srgbClr val="333851"/>
                </a:solidFill>
                <a:highlight>
                  <a:srgbClr val="FFFFFF"/>
                </a:highlight>
                <a:latin typeface="+mn-lt"/>
              </a:rPr>
              <a:t>        </a:t>
            </a:r>
            <a:r>
              <a:rPr lang="en-US" dirty="0">
                <a:solidFill>
                  <a:srgbClr val="333851"/>
                </a:solidFill>
                <a:effectLst/>
                <a:highlight>
                  <a:srgbClr val="FFFFFF"/>
                </a:highlight>
                <a:latin typeface="+mn-lt"/>
              </a:rPr>
              <a:t>*Data visualization</a:t>
            </a:r>
          </a:p>
          <a:p>
            <a:pPr marL="203195" indent="0">
              <a:buNone/>
            </a:pPr>
            <a:r>
              <a:rPr lang="en-US" dirty="0">
                <a:solidFill>
                  <a:srgbClr val="333851"/>
                </a:solidFill>
                <a:highlight>
                  <a:srgbClr val="FFFFFF"/>
                </a:highlight>
                <a:latin typeface="+mn-lt"/>
              </a:rPr>
              <a:t>       </a:t>
            </a:r>
            <a:r>
              <a:rPr lang="en-US" dirty="0">
                <a:solidFill>
                  <a:srgbClr val="333851"/>
                </a:solidFill>
                <a:effectLst/>
                <a:highlight>
                  <a:srgbClr val="FFFFFF"/>
                </a:highlight>
                <a:latin typeface="+mn-lt"/>
              </a:rPr>
              <a:t> *Decision-making</a:t>
            </a:r>
          </a:p>
          <a:p>
            <a:pPr marL="203195" indent="0">
              <a:buNone/>
            </a:pPr>
            <a:endParaRPr lang="en-US" dirty="0">
              <a:solidFill>
                <a:srgbClr val="333851"/>
              </a:solidFill>
              <a:effectLst/>
              <a:highlight>
                <a:srgbClr val="FFFFFF"/>
              </a:highlight>
              <a:latin typeface="+mn-lt"/>
            </a:endParaRPr>
          </a:p>
          <a:p>
            <a:pPr marL="203195" indent="0">
              <a:buNone/>
            </a:pPr>
            <a:r>
              <a:rPr lang="en-US" dirty="0">
                <a:solidFill>
                  <a:srgbClr val="333851"/>
                </a:solidFill>
                <a:highlight>
                  <a:srgbClr val="FFFFFF"/>
                </a:highlight>
                <a:latin typeface="+mn-lt"/>
              </a:rPr>
              <a:t>5.Model Building is an important phase of our Project cycle in converting our Data to Decision.</a:t>
            </a:r>
          </a:p>
          <a:p>
            <a:pPr marL="203195" indent="0">
              <a:buNone/>
            </a:pPr>
            <a:r>
              <a:rPr lang="en-US" dirty="0">
                <a:solidFill>
                  <a:srgbClr val="333851"/>
                </a:solidFill>
                <a:effectLst/>
                <a:highlight>
                  <a:srgbClr val="FFFFFF"/>
                </a:highlight>
                <a:latin typeface="+mn-lt"/>
              </a:rPr>
              <a:t>   In our </a:t>
            </a:r>
            <a:r>
              <a:rPr lang="en-US" dirty="0">
                <a:solidFill>
                  <a:srgbClr val="333851"/>
                </a:solidFill>
                <a:highlight>
                  <a:srgbClr val="FFFFFF"/>
                </a:highlight>
                <a:latin typeface="+mn-lt"/>
              </a:rPr>
              <a:t>n</a:t>
            </a:r>
            <a:r>
              <a:rPr lang="en-US" dirty="0">
                <a:solidFill>
                  <a:srgbClr val="333851"/>
                </a:solidFill>
                <a:effectLst/>
                <a:highlight>
                  <a:srgbClr val="FFFFFF"/>
                </a:highlight>
                <a:latin typeface="+mn-lt"/>
              </a:rPr>
              <a:t>ext slides we will review the various models that we experimented with and the decision we made.</a:t>
            </a:r>
            <a:endParaRPr lang="en-US" dirty="0">
              <a:effectLst/>
              <a:highlight>
                <a:srgbClr val="FFFFFF"/>
              </a:highlight>
              <a:latin typeface="+mn-lt"/>
            </a:endParaRPr>
          </a:p>
          <a:p>
            <a:endParaRPr lang="en-IN" dirty="0"/>
          </a:p>
        </p:txBody>
      </p:sp>
      <p:sp>
        <p:nvSpPr>
          <p:cNvPr id="3" name="Title 2">
            <a:extLst>
              <a:ext uri="{FF2B5EF4-FFF2-40B4-BE49-F238E27FC236}">
                <a16:creationId xmlns:a16="http://schemas.microsoft.com/office/drawing/2014/main" id="{D3E9C56B-53AA-0685-C0C0-B9A541470CB1}"/>
              </a:ext>
            </a:extLst>
          </p:cNvPr>
          <p:cNvSpPr>
            <a:spLocks noGrp="1"/>
          </p:cNvSpPr>
          <p:nvPr>
            <p:ph type="title"/>
          </p:nvPr>
        </p:nvSpPr>
        <p:spPr>
          <a:xfrm>
            <a:off x="783905" y="190061"/>
            <a:ext cx="10272000" cy="520800"/>
          </a:xfrm>
        </p:spPr>
        <p:txBody>
          <a:bodyPr/>
          <a:lstStyle/>
          <a:p>
            <a:r>
              <a:rPr lang="en-IN" dirty="0"/>
              <a:t>Data analysis</a:t>
            </a:r>
          </a:p>
        </p:txBody>
      </p:sp>
      <p:pic>
        <p:nvPicPr>
          <p:cNvPr id="20" name="Audio 19">
            <a:extLst>
              <a:ext uri="{FF2B5EF4-FFF2-40B4-BE49-F238E27FC236}">
                <a16:creationId xmlns:a16="http://schemas.microsoft.com/office/drawing/2014/main" id="{B3C12C8E-13B8-5B72-278A-7FF810CC856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685779127"/>
      </p:ext>
    </p:extLst>
  </p:cSld>
  <p:clrMapOvr>
    <a:masterClrMapping/>
  </p:clrMapOvr>
  <mc:AlternateContent xmlns:mc="http://schemas.openxmlformats.org/markup-compatibility/2006">
    <mc:Choice xmlns:p14="http://schemas.microsoft.com/office/powerpoint/2010/main" Requires="p14">
      <p:transition spd="slow" p14:dur="2000" advTm="2368"/>
    </mc:Choice>
    <mc:Fallback>
      <p:transition spd="slow" advTm="23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E9C56B-53AA-0685-C0C0-B9A541470CB1}"/>
              </a:ext>
            </a:extLst>
          </p:cNvPr>
          <p:cNvSpPr>
            <a:spLocks noGrp="1"/>
          </p:cNvSpPr>
          <p:nvPr>
            <p:ph type="title"/>
          </p:nvPr>
        </p:nvSpPr>
        <p:spPr>
          <a:xfrm>
            <a:off x="783905" y="190061"/>
            <a:ext cx="10272000" cy="520800"/>
          </a:xfrm>
        </p:spPr>
        <p:txBody>
          <a:bodyPr/>
          <a:lstStyle/>
          <a:p>
            <a:r>
              <a:rPr lang="en-IN" dirty="0"/>
              <a:t>Various Machine Learning Models</a:t>
            </a:r>
          </a:p>
        </p:txBody>
      </p:sp>
      <p:pic>
        <p:nvPicPr>
          <p:cNvPr id="1025" name="Picture 1" descr="page1image28192960">
            <a:extLst>
              <a:ext uri="{FF2B5EF4-FFF2-40B4-BE49-F238E27FC236}">
                <a16:creationId xmlns:a16="http://schemas.microsoft.com/office/drawing/2014/main" id="{409EF3CB-3A8A-3107-ACA0-3767B5FA14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000" y="1249736"/>
            <a:ext cx="10272000" cy="489740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A diagram of a model&#10;&#10;Description automatically generated">
            <a:extLst>
              <a:ext uri="{FF2B5EF4-FFF2-40B4-BE49-F238E27FC236}">
                <a16:creationId xmlns:a16="http://schemas.microsoft.com/office/drawing/2014/main" id="{D22B5BA7-056C-8418-7004-49A04C3F0F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0000" y="1249735"/>
            <a:ext cx="10272000" cy="4897403"/>
          </a:xfrm>
          <a:prstGeom prst="rect">
            <a:avLst/>
          </a:prstGeom>
          <a:noFill/>
          <a:extLst>
            <a:ext uri="{909E8E84-426E-40DD-AFC4-6F175D3DCCD1}">
              <a14:hiddenFill xmlns:a14="http://schemas.microsoft.com/office/drawing/2010/main">
                <a:solidFill>
                  <a:srgbClr val="FFFFFF"/>
                </a:solidFill>
              </a14:hiddenFill>
            </a:ext>
          </a:extLst>
        </p:spPr>
      </p:pic>
      <p:pic>
        <p:nvPicPr>
          <p:cNvPr id="17" name="Audio 16">
            <a:extLst>
              <a:ext uri="{FF2B5EF4-FFF2-40B4-BE49-F238E27FC236}">
                <a16:creationId xmlns:a16="http://schemas.microsoft.com/office/drawing/2014/main" id="{BA398C2C-A0CE-3BC4-73F5-080D12FF655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102616449"/>
      </p:ext>
    </p:extLst>
  </p:cSld>
  <p:clrMapOvr>
    <a:masterClrMapping/>
  </p:clrMapOvr>
  <mc:AlternateContent xmlns:mc="http://schemas.openxmlformats.org/markup-compatibility/2006">
    <mc:Choice xmlns:p14="http://schemas.microsoft.com/office/powerpoint/2010/main" Requires="p14">
      <p:transition spd="slow" p14:dur="2000" advTm="4181"/>
    </mc:Choice>
    <mc:Fallback>
      <p:transition spd="slow" advTm="41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362A51-13F0-449A-1888-BA5EFD12255C}"/>
              </a:ext>
            </a:extLst>
          </p:cNvPr>
          <p:cNvSpPr>
            <a:spLocks noGrp="1"/>
          </p:cNvSpPr>
          <p:nvPr>
            <p:ph type="title"/>
          </p:nvPr>
        </p:nvSpPr>
        <p:spPr>
          <a:xfrm>
            <a:off x="864928" y="164415"/>
            <a:ext cx="10272000" cy="520800"/>
          </a:xfrm>
        </p:spPr>
        <p:txBody>
          <a:bodyPr/>
          <a:lstStyle/>
          <a:p>
            <a:r>
              <a:rPr lang="en-IN" dirty="0"/>
              <a:t>Model building</a:t>
            </a:r>
          </a:p>
        </p:txBody>
      </p:sp>
      <p:pic>
        <p:nvPicPr>
          <p:cNvPr id="7" name="Picture 6" descr="A screenshot of a computer program&#10;&#10;Description automatically generated">
            <a:extLst>
              <a:ext uri="{FF2B5EF4-FFF2-40B4-BE49-F238E27FC236}">
                <a16:creationId xmlns:a16="http://schemas.microsoft.com/office/drawing/2014/main" id="{14DC310B-3C00-0A91-F9B1-8B5FEA4CDC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67671"/>
            <a:ext cx="5845215" cy="5925914"/>
          </a:xfrm>
          <a:prstGeom prst="rect">
            <a:avLst/>
          </a:prstGeom>
        </p:spPr>
      </p:pic>
      <p:pic>
        <p:nvPicPr>
          <p:cNvPr id="9" name="Picture 8" descr="A screenshot of a computer program&#10;&#10;Description automatically generated">
            <a:extLst>
              <a:ext uri="{FF2B5EF4-FFF2-40B4-BE49-F238E27FC236}">
                <a16:creationId xmlns:a16="http://schemas.microsoft.com/office/drawing/2014/main" id="{90785E00-919B-65F2-9B21-19BFE6C57B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4978" y="1233055"/>
            <a:ext cx="6239477" cy="5460530"/>
          </a:xfrm>
          <a:prstGeom prst="rect">
            <a:avLst/>
          </a:prstGeom>
        </p:spPr>
      </p:pic>
      <p:pic>
        <p:nvPicPr>
          <p:cNvPr id="19" name="Audio 18">
            <a:extLst>
              <a:ext uri="{FF2B5EF4-FFF2-40B4-BE49-F238E27FC236}">
                <a16:creationId xmlns:a16="http://schemas.microsoft.com/office/drawing/2014/main" id="{7552DAB3-3491-D1B9-ED65-6B689B323BC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994788889"/>
      </p:ext>
    </p:extLst>
  </p:cSld>
  <p:clrMapOvr>
    <a:masterClrMapping/>
  </p:clrMapOvr>
  <mc:AlternateContent xmlns:mc="http://schemas.openxmlformats.org/markup-compatibility/2006">
    <mc:Choice xmlns:p14="http://schemas.microsoft.com/office/powerpoint/2010/main" Requires="p14">
      <p:transition spd="slow" p14:dur="2000" advTm="11925"/>
    </mc:Choice>
    <mc:Fallback>
      <p:transition spd="slow" advTm="119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4CD87-6BCC-ADA2-059B-AA985C738AA3}"/>
              </a:ext>
            </a:extLst>
          </p:cNvPr>
          <p:cNvSpPr>
            <a:spLocks noGrp="1"/>
          </p:cNvSpPr>
          <p:nvPr>
            <p:ph type="title"/>
          </p:nvPr>
        </p:nvSpPr>
        <p:spPr/>
        <p:txBody>
          <a:bodyPr/>
          <a:lstStyle/>
          <a:p>
            <a:r>
              <a:rPr lang="en-US" b="1" dirty="0">
                <a:effectLst/>
                <a:latin typeface="+mj-lt"/>
                <a:ea typeface="Arial" panose="020B0604020202020204" pitchFamily="34" charset="0"/>
              </a:rPr>
              <a:t>Business Objective</a:t>
            </a:r>
            <a:r>
              <a:rPr lang="en-US" dirty="0">
                <a:effectLst/>
                <a:latin typeface="+mj-lt"/>
              </a:rPr>
              <a:t> </a:t>
            </a:r>
            <a:endParaRPr lang="en-IN" dirty="0">
              <a:latin typeface="+mj-lt"/>
            </a:endParaRPr>
          </a:p>
        </p:txBody>
      </p:sp>
      <p:pic>
        <p:nvPicPr>
          <p:cNvPr id="5" name="Picture 4">
            <a:extLst>
              <a:ext uri="{FF2B5EF4-FFF2-40B4-BE49-F238E27FC236}">
                <a16:creationId xmlns:a16="http://schemas.microsoft.com/office/drawing/2014/main" id="{C438B713-D414-8F17-6BA8-962FFD39C8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8871" y="1685462"/>
            <a:ext cx="3429000" cy="3957692"/>
          </a:xfrm>
          <a:prstGeom prst="rect">
            <a:avLst/>
          </a:prstGeom>
        </p:spPr>
      </p:pic>
      <p:graphicFrame>
        <p:nvGraphicFramePr>
          <p:cNvPr id="6" name="Diagram 5">
            <a:extLst>
              <a:ext uri="{FF2B5EF4-FFF2-40B4-BE49-F238E27FC236}">
                <a16:creationId xmlns:a16="http://schemas.microsoft.com/office/drawing/2014/main" id="{67675DA6-16B9-379D-F5C0-BE7919F0446C}"/>
              </a:ext>
            </a:extLst>
          </p:cNvPr>
          <p:cNvGraphicFramePr/>
          <p:nvPr>
            <p:extLst>
              <p:ext uri="{D42A27DB-BD31-4B8C-83A1-F6EECF244321}">
                <p14:modId xmlns:p14="http://schemas.microsoft.com/office/powerpoint/2010/main" val="2548547122"/>
              </p:ext>
            </p:extLst>
          </p:nvPr>
        </p:nvGraphicFramePr>
        <p:xfrm>
          <a:off x="522514" y="1685462"/>
          <a:ext cx="6322423" cy="445287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91" name="Audio 90">
            <a:extLst>
              <a:ext uri="{FF2B5EF4-FFF2-40B4-BE49-F238E27FC236}">
                <a16:creationId xmlns:a16="http://schemas.microsoft.com/office/drawing/2014/main" id="{F32580A3-D7FB-E4F1-00B5-DA5AA7DB69C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933124842"/>
      </p:ext>
    </p:extLst>
  </p:cSld>
  <p:clrMapOvr>
    <a:masterClrMapping/>
  </p:clrMapOvr>
  <mc:AlternateContent xmlns:mc="http://schemas.openxmlformats.org/markup-compatibility/2006">
    <mc:Choice xmlns:p14="http://schemas.microsoft.com/office/powerpoint/2010/main" Requires="p14">
      <p:transition spd="slow" p14:dur="2000" advTm="4234"/>
    </mc:Choice>
    <mc:Fallback>
      <p:transition spd="slow" advTm="42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1"/>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C5BF0-B9B0-13D2-D042-DA95DCA6EDBB}"/>
              </a:ext>
            </a:extLst>
          </p:cNvPr>
          <p:cNvSpPr>
            <a:spLocks noGrp="1"/>
          </p:cNvSpPr>
          <p:nvPr>
            <p:ph type="title"/>
          </p:nvPr>
        </p:nvSpPr>
        <p:spPr>
          <a:xfrm>
            <a:off x="2656200" y="99433"/>
            <a:ext cx="6879600" cy="746400"/>
          </a:xfrm>
        </p:spPr>
        <p:txBody>
          <a:bodyPr/>
          <a:lstStyle/>
          <a:p>
            <a:r>
              <a:rPr lang="en-IN" dirty="0"/>
              <a:t>Best Model </a:t>
            </a:r>
          </a:p>
        </p:txBody>
      </p:sp>
      <p:pic>
        <p:nvPicPr>
          <p:cNvPr id="4" name="Picture 3" descr="A screenshot of a computer program&#10;&#10;Description automatically generated">
            <a:extLst>
              <a:ext uri="{FF2B5EF4-FFF2-40B4-BE49-F238E27FC236}">
                <a16:creationId xmlns:a16="http://schemas.microsoft.com/office/drawing/2014/main" id="{6C61D08D-CEB1-CA0A-F657-1FCC2D596D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517" y="984729"/>
            <a:ext cx="9672815" cy="5905695"/>
          </a:xfrm>
          <a:prstGeom prst="rect">
            <a:avLst/>
          </a:prstGeom>
        </p:spPr>
      </p:pic>
      <p:pic>
        <p:nvPicPr>
          <p:cNvPr id="19" name="Audio 18">
            <a:extLst>
              <a:ext uri="{FF2B5EF4-FFF2-40B4-BE49-F238E27FC236}">
                <a16:creationId xmlns:a16="http://schemas.microsoft.com/office/drawing/2014/main" id="{1C2854B5-EF7E-F53B-8757-11402FF78F6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60842481"/>
      </p:ext>
    </p:extLst>
  </p:cSld>
  <p:clrMapOvr>
    <a:masterClrMapping/>
  </p:clrMapOvr>
  <mc:AlternateContent xmlns:mc="http://schemas.openxmlformats.org/markup-compatibility/2006">
    <mc:Choice xmlns:p14="http://schemas.microsoft.com/office/powerpoint/2010/main" Requires="p14">
      <p:transition spd="slow" p14:dur="2000" advTm="9728"/>
    </mc:Choice>
    <mc:Fallback>
      <p:transition spd="slow" advTm="9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6197B0B-1A45-FD48-7190-48C87EAE1CC4}"/>
              </a:ext>
            </a:extLst>
          </p:cNvPr>
          <p:cNvSpPr txBox="1">
            <a:spLocks/>
          </p:cNvSpPr>
          <p:nvPr/>
        </p:nvSpPr>
        <p:spPr>
          <a:xfrm>
            <a:off x="2656200" y="296202"/>
            <a:ext cx="6879600" cy="606624"/>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IN" sz="3200" dirty="0"/>
              <a:t>Deployment Code</a:t>
            </a:r>
          </a:p>
        </p:txBody>
      </p:sp>
      <p:sp>
        <p:nvSpPr>
          <p:cNvPr id="5" name="TextBox 4">
            <a:extLst>
              <a:ext uri="{FF2B5EF4-FFF2-40B4-BE49-F238E27FC236}">
                <a16:creationId xmlns:a16="http://schemas.microsoft.com/office/drawing/2014/main" id="{F8E23AC0-7273-882C-EB6E-3CCDC21F34B7}"/>
              </a:ext>
            </a:extLst>
          </p:cNvPr>
          <p:cNvSpPr txBox="1">
            <a:spLocks/>
          </p:cNvSpPr>
          <p:nvPr/>
        </p:nvSpPr>
        <p:spPr>
          <a:xfrm>
            <a:off x="347241" y="706057"/>
            <a:ext cx="10752881" cy="6124754"/>
          </a:xfrm>
          <a:prstGeom prst="rect">
            <a:avLst/>
          </a:prstGeom>
          <a:noFill/>
        </p:spPr>
        <p:txBody>
          <a:bodyPr wrap="square" rtlCol="0">
            <a:spAutoFit/>
          </a:bodyPr>
          <a:lstStyle/>
          <a:p>
            <a:r>
              <a:rPr lang="en-US" sz="800" dirty="0"/>
              <a:t>import pandas as pd</a:t>
            </a:r>
          </a:p>
          <a:p>
            <a:r>
              <a:rPr lang="en-US" sz="800" dirty="0"/>
              <a:t>import </a:t>
            </a:r>
            <a:r>
              <a:rPr lang="en-US" sz="800" dirty="0" err="1"/>
              <a:t>numpy</a:t>
            </a:r>
            <a:r>
              <a:rPr lang="en-US" sz="800" dirty="0"/>
              <a:t> as np</a:t>
            </a:r>
          </a:p>
          <a:p>
            <a:r>
              <a:rPr lang="en-US" sz="800" dirty="0"/>
              <a:t>import </a:t>
            </a:r>
            <a:r>
              <a:rPr lang="en-US" sz="800" dirty="0" err="1"/>
              <a:t>joblib</a:t>
            </a:r>
            <a:endParaRPr lang="en-US" sz="800" dirty="0"/>
          </a:p>
          <a:p>
            <a:r>
              <a:rPr lang="en-US" sz="800" dirty="0"/>
              <a:t>import </a:t>
            </a:r>
            <a:r>
              <a:rPr lang="en-US" sz="800" dirty="0" err="1"/>
              <a:t>streamlit</a:t>
            </a:r>
            <a:r>
              <a:rPr lang="en-US" sz="800" dirty="0"/>
              <a:t> as </a:t>
            </a:r>
            <a:r>
              <a:rPr lang="en-US" sz="800" dirty="0" err="1"/>
              <a:t>st</a:t>
            </a:r>
            <a:endParaRPr lang="en-US" sz="800" dirty="0"/>
          </a:p>
          <a:p>
            <a:r>
              <a:rPr lang="en-US" sz="800" dirty="0"/>
              <a:t>from </a:t>
            </a:r>
            <a:r>
              <a:rPr lang="en-US" sz="800" dirty="0" err="1"/>
              <a:t>sklearn.model_selection</a:t>
            </a:r>
            <a:r>
              <a:rPr lang="en-US" sz="800" dirty="0"/>
              <a:t> import </a:t>
            </a:r>
            <a:r>
              <a:rPr lang="en-US" sz="800" dirty="0" err="1"/>
              <a:t>train_test_split</a:t>
            </a:r>
            <a:endParaRPr lang="en-US" sz="800" dirty="0"/>
          </a:p>
          <a:p>
            <a:r>
              <a:rPr lang="en-US" sz="800" dirty="0"/>
              <a:t>from </a:t>
            </a:r>
            <a:r>
              <a:rPr lang="en-US" sz="800" dirty="0" err="1"/>
              <a:t>sklearn.ensemble</a:t>
            </a:r>
            <a:r>
              <a:rPr lang="en-US" sz="800" dirty="0"/>
              <a:t> import </a:t>
            </a:r>
            <a:r>
              <a:rPr lang="en-US" sz="800" dirty="0" err="1"/>
              <a:t>RandomForestRegressor</a:t>
            </a:r>
            <a:endParaRPr lang="en-US" sz="800" dirty="0"/>
          </a:p>
          <a:p>
            <a:r>
              <a:rPr lang="en-US" sz="800" dirty="0"/>
              <a:t>from </a:t>
            </a:r>
            <a:r>
              <a:rPr lang="en-US" sz="800" dirty="0" err="1"/>
              <a:t>sklearn.metrics</a:t>
            </a:r>
            <a:r>
              <a:rPr lang="en-US" sz="800" dirty="0"/>
              <a:t> import </a:t>
            </a:r>
            <a:r>
              <a:rPr lang="en-US" sz="800" dirty="0" err="1"/>
              <a:t>mean_squared_error</a:t>
            </a:r>
            <a:endParaRPr lang="en-US" sz="800" dirty="0"/>
          </a:p>
          <a:p>
            <a:r>
              <a:rPr lang="en-US" sz="800" dirty="0"/>
              <a:t># Function to load the model</a:t>
            </a:r>
          </a:p>
          <a:p>
            <a:r>
              <a:rPr lang="en-US" sz="800" dirty="0"/>
              <a:t>data = </a:t>
            </a:r>
            <a:r>
              <a:rPr lang="en-US" sz="800" dirty="0" err="1"/>
              <a:t>pd.read_csv</a:t>
            </a:r>
            <a:r>
              <a:rPr lang="en-US" sz="800" dirty="0"/>
              <a:t>("/Users/vidya/Downloads/Deployment(1)/Project/Copy of </a:t>
            </a:r>
            <a:r>
              <a:rPr lang="en-US" sz="800" dirty="0" err="1"/>
              <a:t>energy_production</a:t>
            </a:r>
            <a:r>
              <a:rPr lang="en-US" sz="800" dirty="0"/>
              <a:t> (1).csv")</a:t>
            </a:r>
          </a:p>
          <a:p>
            <a:r>
              <a:rPr lang="en-US" sz="800" dirty="0"/>
              <a:t># Separate features and target variable</a:t>
            </a:r>
          </a:p>
          <a:p>
            <a:r>
              <a:rPr lang="en-US" sz="800" dirty="0"/>
              <a:t>X = data[['temperature', '</a:t>
            </a:r>
            <a:r>
              <a:rPr lang="en-US" sz="800" dirty="0" err="1"/>
              <a:t>exhaust_vacuum</a:t>
            </a:r>
            <a:r>
              <a:rPr lang="en-US" sz="800" dirty="0"/>
              <a:t>', '</a:t>
            </a:r>
            <a:r>
              <a:rPr lang="en-US" sz="800" dirty="0" err="1"/>
              <a:t>amb_pressure</a:t>
            </a:r>
            <a:r>
              <a:rPr lang="en-US" sz="800" dirty="0"/>
              <a:t>', '</a:t>
            </a:r>
            <a:r>
              <a:rPr lang="en-US" sz="800" dirty="0" err="1"/>
              <a:t>r_humidity</a:t>
            </a:r>
            <a:r>
              <a:rPr lang="en-US" sz="800" dirty="0"/>
              <a:t>']]</a:t>
            </a:r>
          </a:p>
          <a:p>
            <a:r>
              <a:rPr lang="en-US" sz="800" dirty="0"/>
              <a:t>y = data['</a:t>
            </a:r>
            <a:r>
              <a:rPr lang="en-US" sz="800" dirty="0" err="1"/>
              <a:t>energy_production</a:t>
            </a:r>
            <a:r>
              <a:rPr lang="en-US" sz="800" dirty="0"/>
              <a:t>']</a:t>
            </a:r>
          </a:p>
          <a:p>
            <a:r>
              <a:rPr lang="en-US" sz="800" dirty="0"/>
              <a:t># Split the dataset into train and test sets</a:t>
            </a:r>
          </a:p>
          <a:p>
            <a:r>
              <a:rPr lang="en-US" sz="800" dirty="0" err="1"/>
              <a:t>X_train</a:t>
            </a:r>
            <a:r>
              <a:rPr lang="en-US" sz="800" dirty="0"/>
              <a:t>, </a:t>
            </a:r>
            <a:r>
              <a:rPr lang="en-US" sz="800" dirty="0" err="1"/>
              <a:t>X_test</a:t>
            </a:r>
            <a:r>
              <a:rPr lang="en-US" sz="800" dirty="0"/>
              <a:t>, </a:t>
            </a:r>
            <a:r>
              <a:rPr lang="en-US" sz="800" dirty="0" err="1"/>
              <a:t>y_train</a:t>
            </a:r>
            <a:r>
              <a:rPr lang="en-US" sz="800" dirty="0"/>
              <a:t>, </a:t>
            </a:r>
            <a:r>
              <a:rPr lang="en-US" sz="800" dirty="0" err="1"/>
              <a:t>y_test</a:t>
            </a:r>
            <a:r>
              <a:rPr lang="en-US" sz="800" dirty="0"/>
              <a:t> = </a:t>
            </a:r>
            <a:r>
              <a:rPr lang="en-US" sz="800" dirty="0" err="1"/>
              <a:t>train_test_split</a:t>
            </a:r>
            <a:r>
              <a:rPr lang="en-US" sz="800" dirty="0"/>
              <a:t>(X, y, </a:t>
            </a:r>
            <a:r>
              <a:rPr lang="en-US" sz="800" dirty="0" err="1"/>
              <a:t>test_size</a:t>
            </a:r>
            <a:r>
              <a:rPr lang="en-US" sz="800" dirty="0"/>
              <a:t>=0.2, </a:t>
            </a:r>
            <a:r>
              <a:rPr lang="en-US" sz="800" dirty="0" err="1"/>
              <a:t>random_state</a:t>
            </a:r>
            <a:r>
              <a:rPr lang="en-US" sz="800" dirty="0"/>
              <a:t>=42)</a:t>
            </a:r>
          </a:p>
          <a:p>
            <a:r>
              <a:rPr lang="en-US" sz="800" dirty="0"/>
              <a:t># Initialize Random Forest Regressor</a:t>
            </a:r>
          </a:p>
          <a:p>
            <a:r>
              <a:rPr lang="en-US" sz="800" dirty="0" err="1"/>
              <a:t>rf_model</a:t>
            </a:r>
            <a:r>
              <a:rPr lang="en-US" sz="800" dirty="0"/>
              <a:t> = </a:t>
            </a:r>
            <a:r>
              <a:rPr lang="en-US" sz="800" dirty="0" err="1"/>
              <a:t>RandomForestRegressor</a:t>
            </a:r>
            <a:r>
              <a:rPr lang="en-US" sz="800" dirty="0"/>
              <a:t>(</a:t>
            </a:r>
            <a:r>
              <a:rPr lang="en-US" sz="800" dirty="0" err="1"/>
              <a:t>n_estimators</a:t>
            </a:r>
            <a:r>
              <a:rPr lang="en-US" sz="800" dirty="0"/>
              <a:t>=100, </a:t>
            </a:r>
            <a:r>
              <a:rPr lang="en-US" sz="800" dirty="0" err="1"/>
              <a:t>random_state</a:t>
            </a:r>
            <a:r>
              <a:rPr lang="en-US" sz="800" dirty="0"/>
              <a:t>=42)</a:t>
            </a:r>
          </a:p>
          <a:p>
            <a:r>
              <a:rPr lang="en-US" sz="800" dirty="0"/>
              <a:t># Train the model</a:t>
            </a:r>
          </a:p>
          <a:p>
            <a:r>
              <a:rPr lang="en-US" sz="800" dirty="0" err="1"/>
              <a:t>rf_model.fit</a:t>
            </a:r>
            <a:r>
              <a:rPr lang="en-US" sz="800" dirty="0"/>
              <a:t>(</a:t>
            </a:r>
            <a:r>
              <a:rPr lang="en-US" sz="800" dirty="0" err="1"/>
              <a:t>X_train</a:t>
            </a:r>
            <a:r>
              <a:rPr lang="en-US" sz="800" dirty="0"/>
              <a:t>, </a:t>
            </a:r>
            <a:r>
              <a:rPr lang="en-US" sz="800" dirty="0" err="1"/>
              <a:t>y_train</a:t>
            </a:r>
            <a:r>
              <a:rPr lang="en-US" sz="800" dirty="0"/>
              <a:t>)</a:t>
            </a:r>
          </a:p>
          <a:p>
            <a:r>
              <a:rPr lang="en-US" sz="800" dirty="0"/>
              <a:t># Make predictions on the test set</a:t>
            </a:r>
          </a:p>
          <a:p>
            <a:r>
              <a:rPr lang="en-US" sz="800" dirty="0"/>
              <a:t>predictions = </a:t>
            </a:r>
            <a:r>
              <a:rPr lang="en-US" sz="800" dirty="0" err="1"/>
              <a:t>rf_model.predict</a:t>
            </a:r>
            <a:r>
              <a:rPr lang="en-US" sz="800" dirty="0"/>
              <a:t>(</a:t>
            </a:r>
            <a:r>
              <a:rPr lang="en-US" sz="800" dirty="0" err="1"/>
              <a:t>X_test</a:t>
            </a:r>
            <a:r>
              <a:rPr lang="en-US" sz="800" dirty="0"/>
              <a:t>)</a:t>
            </a:r>
          </a:p>
          <a:p>
            <a:r>
              <a:rPr lang="en-US" sz="800" dirty="0"/>
              <a:t># Evaluate the model</a:t>
            </a:r>
          </a:p>
          <a:p>
            <a:r>
              <a:rPr lang="en-US" sz="800" dirty="0" err="1"/>
              <a:t>mse</a:t>
            </a:r>
            <a:r>
              <a:rPr lang="en-US" sz="800" dirty="0"/>
              <a:t> = </a:t>
            </a:r>
            <a:r>
              <a:rPr lang="en-US" sz="800" dirty="0" err="1"/>
              <a:t>mean_squared_error</a:t>
            </a:r>
            <a:r>
              <a:rPr lang="en-US" sz="800" dirty="0"/>
              <a:t>(</a:t>
            </a:r>
            <a:r>
              <a:rPr lang="en-US" sz="800" dirty="0" err="1"/>
              <a:t>y_test</a:t>
            </a:r>
            <a:r>
              <a:rPr lang="en-US" sz="800" dirty="0"/>
              <a:t>, predictions)</a:t>
            </a:r>
          </a:p>
          <a:p>
            <a:r>
              <a:rPr lang="en-US" sz="800" dirty="0"/>
              <a:t>print("Mean Squared Error:", </a:t>
            </a:r>
            <a:r>
              <a:rPr lang="en-US" sz="800" dirty="0" err="1"/>
              <a:t>mse</a:t>
            </a:r>
            <a:r>
              <a:rPr lang="en-US" sz="800" dirty="0"/>
              <a:t>)</a:t>
            </a:r>
          </a:p>
          <a:p>
            <a:r>
              <a:rPr lang="en-US" sz="800" dirty="0"/>
              <a:t># Save the model to disk</a:t>
            </a:r>
          </a:p>
          <a:p>
            <a:r>
              <a:rPr lang="en-US" sz="800" dirty="0" err="1"/>
              <a:t>joblib.dump</a:t>
            </a:r>
            <a:r>
              <a:rPr lang="en-US" sz="800" dirty="0"/>
              <a:t>(</a:t>
            </a:r>
            <a:r>
              <a:rPr lang="en-US" sz="800" dirty="0" err="1"/>
              <a:t>rf_model</a:t>
            </a:r>
            <a:r>
              <a:rPr lang="en-US" sz="800" dirty="0"/>
              <a:t>, '</a:t>
            </a:r>
            <a:r>
              <a:rPr lang="en-US" sz="800" dirty="0" err="1"/>
              <a:t>random_forest_model.pkl</a:t>
            </a:r>
            <a:r>
              <a:rPr lang="en-US" sz="800" dirty="0"/>
              <a:t>')</a:t>
            </a:r>
          </a:p>
          <a:p>
            <a:r>
              <a:rPr lang="en-US" sz="800" dirty="0"/>
              <a:t># Load the trained Random Forest model</a:t>
            </a:r>
          </a:p>
          <a:p>
            <a:r>
              <a:rPr lang="en-US" sz="800" dirty="0"/>
              <a:t>model = </a:t>
            </a:r>
            <a:r>
              <a:rPr lang="en-US" sz="800" dirty="0" err="1"/>
              <a:t>joblib.load</a:t>
            </a:r>
            <a:r>
              <a:rPr lang="en-US" sz="800" dirty="0"/>
              <a:t>('</a:t>
            </a:r>
            <a:r>
              <a:rPr lang="en-US" sz="800" dirty="0" err="1"/>
              <a:t>random_forest_model.pkl</a:t>
            </a:r>
            <a:r>
              <a:rPr lang="en-US" sz="800" dirty="0"/>
              <a:t>')</a:t>
            </a:r>
          </a:p>
          <a:p>
            <a:r>
              <a:rPr lang="en-US" sz="800" dirty="0"/>
              <a:t># Function to make predictions</a:t>
            </a:r>
          </a:p>
          <a:p>
            <a:r>
              <a:rPr lang="en-US" sz="800" dirty="0"/>
              <a:t>def </a:t>
            </a:r>
            <a:r>
              <a:rPr lang="en-US" sz="800" dirty="0" err="1"/>
              <a:t>predict_energy</a:t>
            </a:r>
            <a:r>
              <a:rPr lang="en-US" sz="800" dirty="0"/>
              <a:t>(model, temperature, </a:t>
            </a:r>
            <a:r>
              <a:rPr lang="en-US" sz="800" dirty="0" err="1"/>
              <a:t>exhaust_vacuum</a:t>
            </a:r>
            <a:r>
              <a:rPr lang="en-US" sz="800" dirty="0"/>
              <a:t>, </a:t>
            </a:r>
            <a:r>
              <a:rPr lang="en-US" sz="800" dirty="0" err="1"/>
              <a:t>amb_pressure</a:t>
            </a:r>
            <a:r>
              <a:rPr lang="en-US" sz="800" dirty="0"/>
              <a:t>, </a:t>
            </a:r>
            <a:r>
              <a:rPr lang="en-US" sz="800" dirty="0" err="1"/>
              <a:t>r_humidity</a:t>
            </a:r>
            <a:r>
              <a:rPr lang="en-US" sz="800" dirty="0"/>
              <a:t>):</a:t>
            </a:r>
          </a:p>
          <a:p>
            <a:r>
              <a:rPr lang="en-US" sz="800" dirty="0"/>
              <a:t>    prediction = </a:t>
            </a:r>
            <a:r>
              <a:rPr lang="en-US" sz="800" dirty="0" err="1"/>
              <a:t>model.predict</a:t>
            </a:r>
            <a:r>
              <a:rPr lang="en-US" sz="800" dirty="0"/>
              <a:t>([[temperature, </a:t>
            </a:r>
            <a:r>
              <a:rPr lang="en-US" sz="800" dirty="0" err="1"/>
              <a:t>exhaust_vacuum</a:t>
            </a:r>
            <a:r>
              <a:rPr lang="en-US" sz="800" dirty="0"/>
              <a:t>, </a:t>
            </a:r>
            <a:r>
              <a:rPr lang="en-US" sz="800" dirty="0" err="1"/>
              <a:t>amb_pressure</a:t>
            </a:r>
            <a:r>
              <a:rPr lang="en-US" sz="800" dirty="0"/>
              <a:t>, </a:t>
            </a:r>
            <a:r>
              <a:rPr lang="en-US" sz="800" dirty="0" err="1"/>
              <a:t>r_humidity</a:t>
            </a:r>
            <a:r>
              <a:rPr lang="en-US" sz="800" dirty="0"/>
              <a:t>]])</a:t>
            </a:r>
          </a:p>
          <a:p>
            <a:r>
              <a:rPr lang="en-US" sz="800" dirty="0"/>
              <a:t>    return prediction[0]</a:t>
            </a:r>
          </a:p>
          <a:p>
            <a:r>
              <a:rPr lang="en-US" sz="800" dirty="0"/>
              <a:t># Function to get user input</a:t>
            </a:r>
          </a:p>
          <a:p>
            <a:r>
              <a:rPr lang="en-US" sz="800" dirty="0"/>
              <a:t>def </a:t>
            </a:r>
            <a:r>
              <a:rPr lang="en-US" sz="800" dirty="0" err="1"/>
              <a:t>get_user_input</a:t>
            </a:r>
            <a:r>
              <a:rPr lang="en-US" sz="800" dirty="0"/>
              <a:t>():</a:t>
            </a:r>
          </a:p>
          <a:p>
            <a:r>
              <a:rPr lang="en-US" sz="800" dirty="0"/>
              <a:t>    temperature = </a:t>
            </a:r>
            <a:r>
              <a:rPr lang="en-US" sz="800" dirty="0" err="1"/>
              <a:t>st.number_input</a:t>
            </a:r>
            <a:r>
              <a:rPr lang="en-US" sz="800" dirty="0"/>
              <a:t>('Temperature')</a:t>
            </a:r>
          </a:p>
          <a:p>
            <a:r>
              <a:rPr lang="en-US" sz="800" dirty="0"/>
              <a:t>    </a:t>
            </a:r>
            <a:r>
              <a:rPr lang="en-US" sz="800" dirty="0" err="1"/>
              <a:t>exhaust_vacuum</a:t>
            </a:r>
            <a:r>
              <a:rPr lang="en-US" sz="800" dirty="0"/>
              <a:t> = </a:t>
            </a:r>
            <a:r>
              <a:rPr lang="en-US" sz="800" dirty="0" err="1"/>
              <a:t>st.number_input</a:t>
            </a:r>
            <a:r>
              <a:rPr lang="en-US" sz="800" dirty="0"/>
              <a:t>('Exhaust Vacuum')</a:t>
            </a:r>
          </a:p>
          <a:p>
            <a:r>
              <a:rPr lang="en-US" sz="800" dirty="0"/>
              <a:t>    </a:t>
            </a:r>
            <a:r>
              <a:rPr lang="en-US" sz="800" dirty="0" err="1"/>
              <a:t>amb_pressure</a:t>
            </a:r>
            <a:r>
              <a:rPr lang="en-US" sz="800" dirty="0"/>
              <a:t> = </a:t>
            </a:r>
            <a:r>
              <a:rPr lang="en-US" sz="800" dirty="0" err="1"/>
              <a:t>st.number_input</a:t>
            </a:r>
            <a:r>
              <a:rPr lang="en-US" sz="800" dirty="0"/>
              <a:t>('Ambient Pressure')</a:t>
            </a:r>
          </a:p>
          <a:p>
            <a:r>
              <a:rPr lang="en-US" sz="800" dirty="0"/>
              <a:t>    </a:t>
            </a:r>
            <a:r>
              <a:rPr lang="en-US" sz="800" dirty="0" err="1"/>
              <a:t>r_humidity</a:t>
            </a:r>
            <a:r>
              <a:rPr lang="en-US" sz="800" dirty="0"/>
              <a:t> = </a:t>
            </a:r>
            <a:r>
              <a:rPr lang="en-US" sz="800" dirty="0" err="1"/>
              <a:t>st.number_input</a:t>
            </a:r>
            <a:r>
              <a:rPr lang="en-US" sz="800" dirty="0"/>
              <a:t>('Relative Humidity')</a:t>
            </a:r>
          </a:p>
          <a:p>
            <a:r>
              <a:rPr lang="en-US" sz="800" dirty="0"/>
              <a:t>    return temperature, </a:t>
            </a:r>
            <a:r>
              <a:rPr lang="en-US" sz="800" dirty="0" err="1"/>
              <a:t>exhaust_vacuum</a:t>
            </a:r>
            <a:r>
              <a:rPr lang="en-US" sz="800" dirty="0"/>
              <a:t>, </a:t>
            </a:r>
            <a:r>
              <a:rPr lang="en-US" sz="800" dirty="0" err="1"/>
              <a:t>amb_pressure</a:t>
            </a:r>
            <a:r>
              <a:rPr lang="en-US" sz="800" dirty="0"/>
              <a:t>, </a:t>
            </a:r>
            <a:r>
              <a:rPr lang="en-US" sz="800" dirty="0" err="1"/>
              <a:t>r_humidity</a:t>
            </a:r>
            <a:endParaRPr lang="en-US" sz="800" dirty="0"/>
          </a:p>
          <a:p>
            <a:r>
              <a:rPr lang="en-US" sz="800" dirty="0"/>
              <a:t># Main code starts here</a:t>
            </a:r>
          </a:p>
          <a:p>
            <a:r>
              <a:rPr lang="en-US" sz="800" dirty="0"/>
              <a:t>if __name__ == "__main__":</a:t>
            </a:r>
          </a:p>
          <a:p>
            <a:r>
              <a:rPr lang="en-US" sz="800" dirty="0"/>
              <a:t>    # Set title and sidebar header </a:t>
            </a:r>
          </a:p>
          <a:p>
            <a:r>
              <a:rPr lang="en-US" sz="800" dirty="0"/>
              <a:t>    </a:t>
            </a:r>
            <a:r>
              <a:rPr lang="en-US" sz="800" dirty="0" err="1"/>
              <a:t>st.title</a:t>
            </a:r>
            <a:r>
              <a:rPr lang="en-US" sz="800" dirty="0"/>
              <a:t>('Power Plant: Random Forest')</a:t>
            </a:r>
          </a:p>
          <a:p>
            <a:r>
              <a:rPr lang="en-US" sz="800" dirty="0"/>
              <a:t>    </a:t>
            </a:r>
            <a:r>
              <a:rPr lang="en-US" sz="800" dirty="0" err="1"/>
              <a:t>st.subheader</a:t>
            </a:r>
            <a:r>
              <a:rPr lang="en-US" sz="800" dirty="0"/>
              <a:t>('User Input Parameters')</a:t>
            </a:r>
          </a:p>
          <a:p>
            <a:r>
              <a:rPr lang="en-US" sz="800" dirty="0"/>
              <a:t>    # Get user input</a:t>
            </a:r>
          </a:p>
          <a:p>
            <a:r>
              <a:rPr lang="en-US" sz="800" dirty="0"/>
              <a:t>    Temperature, </a:t>
            </a:r>
            <a:r>
              <a:rPr lang="en-US" sz="800" dirty="0" err="1"/>
              <a:t>Exhaust_Vacuum</a:t>
            </a:r>
            <a:r>
              <a:rPr lang="en-US" sz="800" dirty="0"/>
              <a:t>, </a:t>
            </a:r>
            <a:r>
              <a:rPr lang="en-US" sz="800" dirty="0" err="1"/>
              <a:t>Ambient_Pressure</a:t>
            </a:r>
            <a:r>
              <a:rPr lang="en-US" sz="800" dirty="0"/>
              <a:t>, </a:t>
            </a:r>
            <a:r>
              <a:rPr lang="en-US" sz="800" dirty="0" err="1"/>
              <a:t>Relative_Humidity</a:t>
            </a:r>
            <a:r>
              <a:rPr lang="en-US" sz="800" dirty="0"/>
              <a:t> = </a:t>
            </a:r>
            <a:r>
              <a:rPr lang="en-US" sz="800" dirty="0" err="1"/>
              <a:t>get_user_input</a:t>
            </a:r>
            <a:r>
              <a:rPr lang="en-US" sz="800" dirty="0"/>
              <a:t>()</a:t>
            </a:r>
          </a:p>
          <a:p>
            <a:r>
              <a:rPr lang="en-US" sz="800" dirty="0"/>
              <a:t>    # Make prediction when the user clicks the button</a:t>
            </a:r>
          </a:p>
          <a:p>
            <a:r>
              <a:rPr lang="en-US" sz="800" dirty="0"/>
              <a:t>    if </a:t>
            </a:r>
            <a:r>
              <a:rPr lang="en-US" sz="800" dirty="0" err="1"/>
              <a:t>st.button</a:t>
            </a:r>
            <a:r>
              <a:rPr lang="en-US" sz="800" dirty="0"/>
              <a:t>('Predict'):</a:t>
            </a:r>
          </a:p>
          <a:p>
            <a:r>
              <a:rPr lang="en-US" sz="800" dirty="0"/>
              <a:t>        prediction = </a:t>
            </a:r>
            <a:r>
              <a:rPr lang="en-US" sz="800" dirty="0" err="1"/>
              <a:t>predict_energy</a:t>
            </a:r>
            <a:r>
              <a:rPr lang="en-US" sz="800" dirty="0"/>
              <a:t>(model, Temperature, </a:t>
            </a:r>
            <a:r>
              <a:rPr lang="en-US" sz="800" dirty="0" err="1"/>
              <a:t>Exhaust_Vacuum</a:t>
            </a:r>
            <a:r>
              <a:rPr lang="en-US" sz="800" dirty="0"/>
              <a:t>, </a:t>
            </a:r>
            <a:r>
              <a:rPr lang="en-US" sz="800" dirty="0" err="1"/>
              <a:t>Ambient_Pressure</a:t>
            </a:r>
            <a:r>
              <a:rPr lang="en-US" sz="800" dirty="0"/>
              <a:t>, </a:t>
            </a:r>
            <a:r>
              <a:rPr lang="en-US" sz="800" dirty="0" err="1"/>
              <a:t>Relative_Humidity</a:t>
            </a:r>
            <a:r>
              <a:rPr lang="en-US" sz="800" dirty="0"/>
              <a:t>)</a:t>
            </a:r>
          </a:p>
          <a:p>
            <a:r>
              <a:rPr lang="en-US" sz="800" dirty="0"/>
              <a:t>        </a:t>
            </a:r>
            <a:r>
              <a:rPr lang="en-US" sz="800" dirty="0" err="1"/>
              <a:t>st.subheader</a:t>
            </a:r>
            <a:r>
              <a:rPr lang="en-US" sz="800" dirty="0"/>
              <a:t>(</a:t>
            </a:r>
            <a:r>
              <a:rPr lang="en-US" sz="800" dirty="0" err="1"/>
              <a:t>f'Predicted</a:t>
            </a:r>
            <a:r>
              <a:rPr lang="en-US" sz="800" dirty="0"/>
              <a:t> Energy Output: {prediction:.2f} MW')</a:t>
            </a:r>
          </a:p>
        </p:txBody>
      </p:sp>
      <p:pic>
        <p:nvPicPr>
          <p:cNvPr id="17" name="Audio 16">
            <a:extLst>
              <a:ext uri="{FF2B5EF4-FFF2-40B4-BE49-F238E27FC236}">
                <a16:creationId xmlns:a16="http://schemas.microsoft.com/office/drawing/2014/main" id="{BDE9338F-48F1-75FC-9239-0446EB65DFD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634087699"/>
      </p:ext>
    </p:extLst>
  </p:cSld>
  <p:clrMapOvr>
    <a:masterClrMapping/>
  </p:clrMapOvr>
  <mc:AlternateContent xmlns:mc="http://schemas.openxmlformats.org/markup-compatibility/2006">
    <mc:Choice xmlns:p14="http://schemas.microsoft.com/office/powerpoint/2010/main" Requires="p14">
      <p:transition spd="slow" p14:dur="2000" advTm="4618"/>
    </mc:Choice>
    <mc:Fallback>
      <p:transition spd="slow" advTm="46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06288915-F076-A880-9390-30D71F5A0F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643" y="1264534"/>
            <a:ext cx="11007523" cy="5275162"/>
          </a:xfrm>
          <a:prstGeom prst="rect">
            <a:avLst/>
          </a:prstGeom>
        </p:spPr>
      </p:pic>
      <p:sp>
        <p:nvSpPr>
          <p:cNvPr id="4" name="Title 1">
            <a:extLst>
              <a:ext uri="{FF2B5EF4-FFF2-40B4-BE49-F238E27FC236}">
                <a16:creationId xmlns:a16="http://schemas.microsoft.com/office/drawing/2014/main" id="{D8099396-7556-A9F4-FA95-207E5EF5BB8F}"/>
              </a:ext>
            </a:extLst>
          </p:cNvPr>
          <p:cNvSpPr txBox="1">
            <a:spLocks/>
          </p:cNvSpPr>
          <p:nvPr/>
        </p:nvSpPr>
        <p:spPr>
          <a:xfrm>
            <a:off x="412830" y="190183"/>
            <a:ext cx="11366339" cy="606624"/>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IN" sz="4000" dirty="0"/>
              <a:t>Screenshot of App to Predict Energy Production</a:t>
            </a:r>
          </a:p>
        </p:txBody>
      </p:sp>
      <p:pic>
        <p:nvPicPr>
          <p:cNvPr id="10" name="Camera 9">
            <a:extLst>
              <a:ext uri="{FF2B5EF4-FFF2-40B4-BE49-F238E27FC236}">
                <a16:creationId xmlns:a16="http://schemas.microsoft.com/office/drawing/2014/main" id="{7DFAB02F-8E46-FAB6-F7E4-3B82D8090071}"/>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052304" y="4718304"/>
            <a:ext cx="2057400" cy="2057400"/>
          </a:xfrm>
          <a:prstGeom prst="ellipse">
            <a:avLst/>
          </a:prstGeom>
        </p:spPr>
      </p:pic>
      <p:pic>
        <p:nvPicPr>
          <p:cNvPr id="7" name="Audio 6">
            <a:extLst>
              <a:ext uri="{FF2B5EF4-FFF2-40B4-BE49-F238E27FC236}">
                <a16:creationId xmlns:a16="http://schemas.microsoft.com/office/drawing/2014/main" id="{31BBF369-B640-C4DC-7793-4ACAA96E356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508908981"/>
      </p:ext>
    </p:extLst>
  </p:cSld>
  <p:clrMapOvr>
    <a:masterClrMapping/>
  </p:clrMapOvr>
  <mc:AlternateContent xmlns:mc="http://schemas.openxmlformats.org/markup-compatibility/2006">
    <mc:Choice xmlns:p14="http://schemas.microsoft.com/office/powerpoint/2010/main" Requires="p14">
      <p:transition spd="slow" p14:dur="2000" advTm="6389"/>
    </mc:Choice>
    <mc:Fallback>
      <p:transition spd="slow" advTm="63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CA909DB-20AE-B392-7852-7C4F9E8DE90F}"/>
              </a:ext>
            </a:extLst>
          </p:cNvPr>
          <p:cNvSpPr>
            <a:spLocks noGrp="1"/>
          </p:cNvSpPr>
          <p:nvPr>
            <p:ph type="title"/>
          </p:nvPr>
        </p:nvSpPr>
        <p:spPr>
          <a:xfrm>
            <a:off x="2615115" y="1658735"/>
            <a:ext cx="7613200" cy="2043600"/>
          </a:xfrm>
        </p:spPr>
        <p:txBody>
          <a:bodyPr/>
          <a:lstStyle/>
          <a:p>
            <a:r>
              <a:rPr lang="en-IN" sz="9600" dirty="0"/>
              <a:t>Thank you</a:t>
            </a:r>
          </a:p>
        </p:txBody>
      </p:sp>
      <p:sp>
        <p:nvSpPr>
          <p:cNvPr id="12" name="TextBox 11">
            <a:extLst>
              <a:ext uri="{FF2B5EF4-FFF2-40B4-BE49-F238E27FC236}">
                <a16:creationId xmlns:a16="http://schemas.microsoft.com/office/drawing/2014/main" id="{F572B6EC-8B59-C9A8-8377-4E540949095E}"/>
              </a:ext>
            </a:extLst>
          </p:cNvPr>
          <p:cNvSpPr txBox="1"/>
          <p:nvPr/>
        </p:nvSpPr>
        <p:spPr>
          <a:xfrm>
            <a:off x="3396343" y="4302034"/>
            <a:ext cx="6270171" cy="1384995"/>
          </a:xfrm>
          <a:prstGeom prst="rect">
            <a:avLst/>
          </a:prstGeom>
          <a:noFill/>
        </p:spPr>
        <p:txBody>
          <a:bodyPr wrap="square" rtlCol="0">
            <a:spAutoFit/>
          </a:bodyPr>
          <a:lstStyle/>
          <a:p>
            <a:pPr marL="342900" indent="-342900">
              <a:buAutoNum type="arabicPeriod"/>
            </a:pPr>
            <a:r>
              <a:rPr lang="en-IN" b="0" i="0" dirty="0">
                <a:solidFill>
                  <a:srgbClr val="222222"/>
                </a:solidFill>
                <a:effectLst/>
                <a:highlight>
                  <a:srgbClr val="FFFFFF"/>
                </a:highlight>
                <a:latin typeface="Calibri" panose="020F0502020204030204" pitchFamily="34" charset="0"/>
              </a:rPr>
              <a:t>Nida Fatima Md Irfan:  </a:t>
            </a:r>
            <a:r>
              <a:rPr lang="en-IN" dirty="0">
                <a:solidFill>
                  <a:srgbClr val="1155CC"/>
                </a:solidFill>
                <a:highlight>
                  <a:srgbClr val="FFFFFF"/>
                </a:highlight>
                <a:latin typeface="Calibri" panose="020F0502020204030204" pitchFamily="34" charset="0"/>
              </a:rPr>
              <a:t>nidasayyed36017@gmail.</a:t>
            </a:r>
            <a:r>
              <a:rPr lang="en-IN">
                <a:solidFill>
                  <a:srgbClr val="1155CC"/>
                </a:solidFill>
                <a:highlight>
                  <a:srgbClr val="FFFFFF"/>
                </a:highlight>
                <a:latin typeface="Calibri" panose="020F0502020204030204" pitchFamily="34" charset="0"/>
              </a:rPr>
              <a:t>com</a:t>
            </a:r>
            <a:r>
              <a:rPr lang="en-IN" b="0" i="0">
                <a:solidFill>
                  <a:srgbClr val="222222"/>
                </a:solidFill>
                <a:effectLst/>
                <a:highlight>
                  <a:srgbClr val="FFFFFF"/>
                </a:highlight>
                <a:latin typeface="Calibri" panose="020F0502020204030204" pitchFamily="34" charset="0"/>
              </a:rPr>
              <a:t> </a:t>
            </a:r>
            <a:r>
              <a:rPr lang="en-IN" b="0" i="0">
                <a:solidFill>
                  <a:srgbClr val="1155CC"/>
                </a:solidFill>
                <a:effectLst/>
                <a:highlight>
                  <a:srgbClr val="FFFFFF"/>
                </a:highlight>
                <a:latin typeface="Calibri" panose="020F0502020204030204" pitchFamily="34" charset="0"/>
                <a:hlinkClick r:id="rId4"/>
              </a:rPr>
              <a:t>gowdas107</a:t>
            </a:r>
            <a:r>
              <a:rPr lang="en-IN" b="0" i="0" dirty="0">
                <a:solidFill>
                  <a:srgbClr val="1155CC"/>
                </a:solidFill>
                <a:effectLst/>
                <a:highlight>
                  <a:srgbClr val="FFFFFF"/>
                </a:highlight>
                <a:latin typeface="Calibri" panose="020F0502020204030204" pitchFamily="34" charset="0"/>
                <a:hlinkClick r:id="rId4"/>
              </a:rPr>
              <a:t>@gmail.com</a:t>
            </a:r>
            <a:endParaRPr lang="en-IN" dirty="0">
              <a:solidFill>
                <a:srgbClr val="222222"/>
              </a:solidFill>
              <a:highlight>
                <a:srgbClr val="FFFFFF"/>
              </a:highlight>
              <a:latin typeface="Calibri" panose="020F0502020204030204" pitchFamily="34" charset="0"/>
            </a:endParaRPr>
          </a:p>
          <a:p>
            <a:pPr marL="342900" indent="-342900">
              <a:buAutoNum type="arabicPeriod"/>
            </a:pPr>
            <a:r>
              <a:rPr lang="en-IN" b="0" i="0" dirty="0">
                <a:solidFill>
                  <a:srgbClr val="222222"/>
                </a:solidFill>
                <a:effectLst/>
                <a:highlight>
                  <a:srgbClr val="FFFFFF"/>
                </a:highlight>
                <a:latin typeface="Calibri" panose="020F0502020204030204" pitchFamily="34" charset="0"/>
              </a:rPr>
              <a:t>Ms. Pooja U B :    </a:t>
            </a:r>
            <a:r>
              <a:rPr lang="en-IN" b="0" i="0" dirty="0" err="1">
                <a:solidFill>
                  <a:srgbClr val="1155CC"/>
                </a:solidFill>
                <a:effectLst/>
                <a:highlight>
                  <a:srgbClr val="FFFFFF"/>
                </a:highlight>
                <a:latin typeface="Calibri" panose="020F0502020204030204" pitchFamily="34" charset="0"/>
                <a:hlinkClick r:id="rId5"/>
              </a:rPr>
              <a:t>p</a:t>
            </a:r>
            <a:r>
              <a:rPr lang="en-IN" dirty="0" err="1">
                <a:solidFill>
                  <a:srgbClr val="1155CC"/>
                </a:solidFill>
                <a:highlight>
                  <a:srgbClr val="FFFFFF"/>
                </a:highlight>
                <a:latin typeface="Calibri" panose="020F0502020204030204" pitchFamily="34" charset="0"/>
              </a:rPr>
              <a:t>poojaubasavaraj@gmail.com</a:t>
            </a:r>
            <a:r>
              <a:rPr lang="en-IN" b="0" i="0" dirty="0" err="1">
                <a:solidFill>
                  <a:srgbClr val="1155CC"/>
                </a:solidFill>
                <a:effectLst/>
                <a:highlight>
                  <a:srgbClr val="FFFFFF"/>
                </a:highlight>
                <a:latin typeface="Calibri" panose="020F0502020204030204" pitchFamily="34" charset="0"/>
                <a:hlinkClick r:id="rId6"/>
              </a:rPr>
              <a:t>jaubasavaraj@gmail.com</a:t>
            </a:r>
            <a:endParaRPr lang="en-IN" b="0" i="0" dirty="0">
              <a:solidFill>
                <a:srgbClr val="222222"/>
              </a:solidFill>
              <a:effectLst/>
              <a:highlight>
                <a:srgbClr val="FFFFFF"/>
              </a:highlight>
              <a:latin typeface="Calibri" panose="020F0502020204030204" pitchFamily="34" charset="0"/>
            </a:endParaRPr>
          </a:p>
          <a:p>
            <a:pPr marL="342900" indent="-342900">
              <a:buAutoNum type="arabicPeriod"/>
            </a:pPr>
            <a:r>
              <a:rPr lang="en-IN" b="0" i="0" dirty="0">
                <a:solidFill>
                  <a:srgbClr val="222222"/>
                </a:solidFill>
                <a:effectLst/>
                <a:highlight>
                  <a:srgbClr val="FFFFFF"/>
                </a:highlight>
                <a:latin typeface="Calibri" panose="020F0502020204030204" pitchFamily="34" charset="0"/>
              </a:rPr>
              <a:t>Mrs. Mamatha R : </a:t>
            </a:r>
            <a:r>
              <a:rPr lang="en-IN" dirty="0">
                <a:solidFill>
                  <a:srgbClr val="1155CC"/>
                </a:solidFill>
                <a:highlight>
                  <a:srgbClr val="FFFFFF"/>
                </a:highlight>
                <a:latin typeface="Calibri" panose="020F0502020204030204" pitchFamily="34" charset="0"/>
              </a:rPr>
              <a:t>gaganvihari2021@gmail.com</a:t>
            </a:r>
            <a:endParaRPr lang="en-IN" dirty="0">
              <a:solidFill>
                <a:srgbClr val="222222"/>
              </a:solidFill>
              <a:highlight>
                <a:srgbClr val="FFFFFF"/>
              </a:highlight>
              <a:latin typeface="Calibri" panose="020F0502020204030204" pitchFamily="34" charset="0"/>
            </a:endParaRPr>
          </a:p>
          <a:p>
            <a:pPr marL="342900" indent="-342900">
              <a:buAutoNum type="arabicPeriod"/>
            </a:pPr>
            <a:r>
              <a:rPr lang="en-IN" b="0" i="0" dirty="0">
                <a:solidFill>
                  <a:srgbClr val="222222"/>
                </a:solidFill>
                <a:effectLst/>
                <a:highlight>
                  <a:srgbClr val="FFFFFF"/>
                </a:highlight>
                <a:latin typeface="Calibri" panose="020F0502020204030204" pitchFamily="34" charset="0"/>
              </a:rPr>
              <a:t>Ms. </a:t>
            </a:r>
            <a:r>
              <a:rPr lang="en-IN" b="0" i="0" dirty="0" err="1">
                <a:solidFill>
                  <a:srgbClr val="222222"/>
                </a:solidFill>
                <a:effectLst/>
                <a:highlight>
                  <a:srgbClr val="FFFFFF"/>
                </a:highlight>
                <a:latin typeface="Calibri" panose="020F0502020204030204" pitchFamily="34" charset="0"/>
              </a:rPr>
              <a:t>Thillaikarasi</a:t>
            </a:r>
            <a:r>
              <a:rPr lang="en-IN" b="0" i="0" dirty="0">
                <a:solidFill>
                  <a:srgbClr val="222222"/>
                </a:solidFill>
                <a:effectLst/>
                <a:highlight>
                  <a:srgbClr val="FFFFFF"/>
                </a:highlight>
                <a:latin typeface="Calibri" panose="020F0502020204030204" pitchFamily="34" charset="0"/>
              </a:rPr>
              <a:t> R : </a:t>
            </a:r>
            <a:r>
              <a:rPr lang="en-IN" dirty="0">
                <a:solidFill>
                  <a:srgbClr val="1155CC"/>
                </a:solidFill>
                <a:highlight>
                  <a:srgbClr val="FFFFFF"/>
                </a:highlight>
                <a:latin typeface="Calibri" panose="020F0502020204030204" pitchFamily="34" charset="0"/>
              </a:rPr>
              <a:t>thillaiglittu@gmail.com</a:t>
            </a:r>
            <a:endParaRPr lang="en-IN" b="0" i="0" dirty="0">
              <a:solidFill>
                <a:srgbClr val="222222"/>
              </a:solidFill>
              <a:effectLst/>
              <a:highlight>
                <a:srgbClr val="FFFFFF"/>
              </a:highlight>
              <a:latin typeface="Calibri" panose="020F0502020204030204" pitchFamily="34" charset="0"/>
            </a:endParaRPr>
          </a:p>
          <a:p>
            <a:pPr marL="342900" indent="-342900">
              <a:buAutoNum type="arabicPeriod"/>
            </a:pPr>
            <a:r>
              <a:rPr lang="en-IN" b="0" i="0" dirty="0">
                <a:solidFill>
                  <a:srgbClr val="222222"/>
                </a:solidFill>
                <a:effectLst/>
                <a:highlight>
                  <a:srgbClr val="FFFFFF"/>
                </a:highlight>
                <a:latin typeface="Calibri" panose="020F0502020204030204" pitchFamily="34" charset="0"/>
              </a:rPr>
              <a:t>Ms VIDYA SUNDARAN :  </a:t>
            </a:r>
            <a:r>
              <a:rPr lang="en-IN" dirty="0">
                <a:solidFill>
                  <a:srgbClr val="1155CC"/>
                </a:solidFill>
                <a:highlight>
                  <a:srgbClr val="FFFFFF"/>
                </a:highlight>
                <a:latin typeface="Calibri" panose="020F0502020204030204" pitchFamily="34" charset="0"/>
              </a:rPr>
              <a:t>vidi89s@gmail.com</a:t>
            </a:r>
            <a:endParaRPr lang="en-IN" b="0" i="0" dirty="0">
              <a:solidFill>
                <a:srgbClr val="222222"/>
              </a:solidFill>
              <a:effectLst/>
              <a:highlight>
                <a:srgbClr val="FFFFFF"/>
              </a:highlight>
              <a:latin typeface="Calibri" panose="020F0502020204030204" pitchFamily="34" charset="0"/>
            </a:endParaRPr>
          </a:p>
          <a:p>
            <a:r>
              <a:rPr lang="en-IN" b="0" i="0" dirty="0">
                <a:solidFill>
                  <a:srgbClr val="1155CC"/>
                </a:solidFill>
                <a:effectLst/>
                <a:highlight>
                  <a:srgbClr val="FFFFFF"/>
                </a:highlight>
                <a:latin typeface="Calibri" panose="020F0502020204030204" pitchFamily="34" charset="0"/>
                <a:hlinkClick r:id="rId7"/>
              </a:rPr>
              <a:t>@gmail.comidasayyed36017@gmail.com</a:t>
            </a:r>
            <a:endParaRPr lang="en-IN" dirty="0"/>
          </a:p>
        </p:txBody>
      </p:sp>
      <p:pic>
        <p:nvPicPr>
          <p:cNvPr id="16" name="Audio 15">
            <a:extLst>
              <a:ext uri="{FF2B5EF4-FFF2-40B4-BE49-F238E27FC236}">
                <a16:creationId xmlns:a16="http://schemas.microsoft.com/office/drawing/2014/main" id="{E2D1F42E-6F95-58F5-32F3-2E8383A0125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899676333"/>
      </p:ext>
    </p:extLst>
  </p:cSld>
  <p:clrMapOvr>
    <a:masterClrMapping/>
  </p:clrMapOvr>
  <mc:AlternateContent xmlns:mc="http://schemas.openxmlformats.org/markup-compatibility/2006">
    <mc:Choice xmlns:p14="http://schemas.microsoft.com/office/powerpoint/2010/main" Requires="p14">
      <p:transition spd="slow" p14:dur="2000" advTm="6560"/>
    </mc:Choice>
    <mc:Fallback>
      <p:transition spd="slow" advTm="65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C5BF0-B9B0-13D2-D042-DA95DCA6EDBB}"/>
              </a:ext>
            </a:extLst>
          </p:cNvPr>
          <p:cNvSpPr>
            <a:spLocks noGrp="1"/>
          </p:cNvSpPr>
          <p:nvPr>
            <p:ph type="title"/>
          </p:nvPr>
        </p:nvSpPr>
        <p:spPr>
          <a:xfrm>
            <a:off x="2656067" y="446674"/>
            <a:ext cx="6879600" cy="746400"/>
          </a:xfrm>
        </p:spPr>
        <p:txBody>
          <a:bodyPr/>
          <a:lstStyle/>
          <a:p>
            <a:r>
              <a:rPr lang="en-IN" dirty="0"/>
              <a:t>Goal</a:t>
            </a:r>
          </a:p>
        </p:txBody>
      </p:sp>
      <p:pic>
        <p:nvPicPr>
          <p:cNvPr id="6" name="Picture 5">
            <a:extLst>
              <a:ext uri="{FF2B5EF4-FFF2-40B4-BE49-F238E27FC236}">
                <a16:creationId xmlns:a16="http://schemas.microsoft.com/office/drawing/2014/main" id="{34A52283-C82C-735B-F659-017D78E28C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867" y="1981200"/>
            <a:ext cx="5257800" cy="3683726"/>
          </a:xfrm>
          <a:prstGeom prst="rect">
            <a:avLst/>
          </a:prstGeom>
        </p:spPr>
      </p:pic>
      <p:graphicFrame>
        <p:nvGraphicFramePr>
          <p:cNvPr id="10" name="Diagram 9">
            <a:extLst>
              <a:ext uri="{FF2B5EF4-FFF2-40B4-BE49-F238E27FC236}">
                <a16:creationId xmlns:a16="http://schemas.microsoft.com/office/drawing/2014/main" id="{B579F804-1AFF-D0B2-64AC-CDB40401C982}"/>
              </a:ext>
            </a:extLst>
          </p:cNvPr>
          <p:cNvGraphicFramePr/>
          <p:nvPr>
            <p:extLst>
              <p:ext uri="{D42A27DB-BD31-4B8C-83A1-F6EECF244321}">
                <p14:modId xmlns:p14="http://schemas.microsoft.com/office/powerpoint/2010/main" val="2923806826"/>
              </p:ext>
            </p:extLst>
          </p:nvPr>
        </p:nvGraphicFramePr>
        <p:xfrm>
          <a:off x="219920" y="1562582"/>
          <a:ext cx="5588698" cy="381931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3" name="Audio 52">
            <a:extLst>
              <a:ext uri="{FF2B5EF4-FFF2-40B4-BE49-F238E27FC236}">
                <a16:creationId xmlns:a16="http://schemas.microsoft.com/office/drawing/2014/main" id="{C23A2791-7B1E-04ED-3AF0-2783F8AA006C}"/>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484978143"/>
      </p:ext>
    </p:extLst>
  </p:cSld>
  <p:clrMapOvr>
    <a:masterClrMapping/>
  </p:clrMapOvr>
  <mc:AlternateContent xmlns:mc="http://schemas.openxmlformats.org/markup-compatibility/2006">
    <mc:Choice xmlns:p14="http://schemas.microsoft.com/office/powerpoint/2010/main" Requires="p14">
      <p:transition spd="slow" p14:dur="2000" advTm="2912"/>
    </mc:Choice>
    <mc:Fallback>
      <p:transition spd="slow" advTm="29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FA7C0-A511-F9E1-5112-F685A0EFE42F}"/>
              </a:ext>
            </a:extLst>
          </p:cNvPr>
          <p:cNvSpPr>
            <a:spLocks noGrp="1"/>
          </p:cNvSpPr>
          <p:nvPr>
            <p:ph type="title" idx="4294967295"/>
          </p:nvPr>
        </p:nvSpPr>
        <p:spPr>
          <a:xfrm>
            <a:off x="0" y="505098"/>
            <a:ext cx="10750550" cy="783771"/>
          </a:xfrm>
        </p:spPr>
        <p:txBody>
          <a:bodyPr/>
          <a:lstStyle/>
          <a:p>
            <a:r>
              <a:rPr lang="en-IN" sz="4400" dirty="0"/>
              <a:t>Methodology</a:t>
            </a:r>
          </a:p>
        </p:txBody>
      </p:sp>
      <p:sp>
        <p:nvSpPr>
          <p:cNvPr id="3" name="Content Placeholder 2">
            <a:extLst>
              <a:ext uri="{FF2B5EF4-FFF2-40B4-BE49-F238E27FC236}">
                <a16:creationId xmlns:a16="http://schemas.microsoft.com/office/drawing/2014/main" id="{DD7BD284-FB53-77A6-8CDE-F7C61ADA5720}"/>
              </a:ext>
            </a:extLst>
          </p:cNvPr>
          <p:cNvSpPr>
            <a:spLocks noGrp="1"/>
          </p:cNvSpPr>
          <p:nvPr>
            <p:ph idx="4294967295"/>
          </p:nvPr>
        </p:nvSpPr>
        <p:spPr>
          <a:xfrm>
            <a:off x="1306286" y="1536700"/>
            <a:ext cx="10053864" cy="4554538"/>
          </a:xfrm>
        </p:spPr>
        <p:txBody>
          <a:bodyPr/>
          <a:lstStyle/>
          <a:p>
            <a:pPr marL="0" indent="0">
              <a:buNone/>
            </a:pPr>
            <a:r>
              <a:rPr lang="en-IN" sz="2400" dirty="0">
                <a:latin typeface="Helvetica" pitchFamily="2" charset="0"/>
              </a:rPr>
              <a:t>1 : EDA</a:t>
            </a:r>
          </a:p>
          <a:p>
            <a:pPr marL="0" indent="0">
              <a:buNone/>
            </a:pPr>
            <a:r>
              <a:rPr lang="en-IN" sz="2400" dirty="0">
                <a:latin typeface="Helvetica" pitchFamily="2" charset="0"/>
              </a:rPr>
              <a:t>2 : Feature selection</a:t>
            </a:r>
          </a:p>
          <a:p>
            <a:pPr marL="0" indent="0">
              <a:buNone/>
            </a:pPr>
            <a:r>
              <a:rPr lang="en-IN" sz="2400" dirty="0">
                <a:latin typeface="Helvetica" pitchFamily="2" charset="0"/>
              </a:rPr>
              <a:t>3 : Data Splitting</a:t>
            </a:r>
          </a:p>
          <a:p>
            <a:pPr marL="0" indent="0">
              <a:buNone/>
            </a:pPr>
            <a:r>
              <a:rPr lang="en-IN" sz="2400" dirty="0">
                <a:latin typeface="Helvetica" pitchFamily="2" charset="0"/>
              </a:rPr>
              <a:t>4 : Model Building</a:t>
            </a:r>
          </a:p>
          <a:p>
            <a:pPr marL="0" indent="0">
              <a:buNone/>
            </a:pPr>
            <a:r>
              <a:rPr lang="en-IN" sz="2400" dirty="0">
                <a:latin typeface="Helvetica" pitchFamily="2" charset="0"/>
              </a:rPr>
              <a:t>5 : Data Analysis</a:t>
            </a:r>
          </a:p>
          <a:p>
            <a:pPr marL="0" indent="0">
              <a:buNone/>
            </a:pPr>
            <a:r>
              <a:rPr lang="en-IN" sz="2400" dirty="0">
                <a:latin typeface="Helvetica" pitchFamily="2" charset="0"/>
              </a:rPr>
              <a:t>6 : </a:t>
            </a:r>
            <a:r>
              <a:rPr lang="en-IN" sz="2400" dirty="0">
                <a:latin typeface="Helvetica" pitchFamily="2" charset="0"/>
                <a:ea typeface="Fira Sans"/>
                <a:cs typeface="Fira Sans"/>
                <a:sym typeface="Fira Sans"/>
              </a:rPr>
              <a:t>Comparison of Regressors</a:t>
            </a:r>
          </a:p>
          <a:p>
            <a:pPr marL="0" indent="0">
              <a:buNone/>
            </a:pPr>
            <a:r>
              <a:rPr lang="en-IN" sz="2400" dirty="0">
                <a:latin typeface="Helvetica" pitchFamily="2" charset="0"/>
              </a:rPr>
              <a:t>7 : Selecting Best Model</a:t>
            </a:r>
          </a:p>
        </p:txBody>
      </p:sp>
      <p:pic>
        <p:nvPicPr>
          <p:cNvPr id="42" name="Audio 41">
            <a:extLst>
              <a:ext uri="{FF2B5EF4-FFF2-40B4-BE49-F238E27FC236}">
                <a16:creationId xmlns:a16="http://schemas.microsoft.com/office/drawing/2014/main" id="{83847787-7ACA-5285-FC11-6615D868AF5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324657325"/>
      </p:ext>
    </p:extLst>
  </p:cSld>
  <p:clrMapOvr>
    <a:masterClrMapping/>
  </p:clrMapOvr>
  <mc:AlternateContent xmlns:mc="http://schemas.openxmlformats.org/markup-compatibility/2006">
    <mc:Choice xmlns:p14="http://schemas.microsoft.com/office/powerpoint/2010/main" Requires="p14">
      <p:transition spd="slow" p14:dur="2000" advTm="4629"/>
    </mc:Choice>
    <mc:Fallback>
      <p:transition spd="slow" advTm="46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06737-BE19-12BC-6568-CE7A6CF317D7}"/>
              </a:ext>
            </a:extLst>
          </p:cNvPr>
          <p:cNvSpPr>
            <a:spLocks noGrp="1"/>
          </p:cNvSpPr>
          <p:nvPr>
            <p:ph type="title" idx="4294967295"/>
          </p:nvPr>
        </p:nvSpPr>
        <p:spPr>
          <a:xfrm>
            <a:off x="0" y="960438"/>
            <a:ext cx="10750550" cy="763587"/>
          </a:xfrm>
        </p:spPr>
        <p:txBody>
          <a:bodyPr/>
          <a:lstStyle/>
          <a:p>
            <a:r>
              <a:rPr lang="en-IN" dirty="0"/>
              <a:t>Exploratory Data Analysis</a:t>
            </a:r>
          </a:p>
        </p:txBody>
      </p:sp>
      <p:pic>
        <p:nvPicPr>
          <p:cNvPr id="4" name="Google Shape;504;p43">
            <a:extLst>
              <a:ext uri="{FF2B5EF4-FFF2-40B4-BE49-F238E27FC236}">
                <a16:creationId xmlns:a16="http://schemas.microsoft.com/office/drawing/2014/main" id="{5B995FCB-7DA5-2058-C736-BDF7F254D792}"/>
              </a:ext>
            </a:extLst>
          </p:cNvPr>
          <p:cNvPicPr preferRelativeResize="0"/>
          <p:nvPr/>
        </p:nvPicPr>
        <p:blipFill>
          <a:blip r:embed="rId4">
            <a:alphaModFix/>
          </a:blip>
          <a:stretch>
            <a:fillRect/>
          </a:stretch>
        </p:blipFill>
        <p:spPr>
          <a:xfrm>
            <a:off x="6621080" y="1836920"/>
            <a:ext cx="4865525" cy="3440473"/>
          </a:xfrm>
          <a:prstGeom prst="rect">
            <a:avLst/>
          </a:prstGeom>
          <a:noFill/>
          <a:ln>
            <a:noFill/>
          </a:ln>
        </p:spPr>
      </p:pic>
      <p:sp>
        <p:nvSpPr>
          <p:cNvPr id="7" name="Rectangle: Rounded Corners 6">
            <a:extLst>
              <a:ext uri="{FF2B5EF4-FFF2-40B4-BE49-F238E27FC236}">
                <a16:creationId xmlns:a16="http://schemas.microsoft.com/office/drawing/2014/main" id="{ADBCCA48-A542-7624-102C-48A2C24F6999}"/>
              </a:ext>
            </a:extLst>
          </p:cNvPr>
          <p:cNvSpPr/>
          <p:nvPr/>
        </p:nvSpPr>
        <p:spPr>
          <a:xfrm>
            <a:off x="1001487" y="1836920"/>
            <a:ext cx="5562210" cy="42155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4752DFA6-E5B0-D3DB-52DE-F23042B55163}"/>
              </a:ext>
            </a:extLst>
          </p:cNvPr>
          <p:cNvSpPr txBox="1"/>
          <p:nvPr/>
        </p:nvSpPr>
        <p:spPr>
          <a:xfrm>
            <a:off x="1474820" y="2294413"/>
            <a:ext cx="4615543" cy="2903102"/>
          </a:xfrm>
          <a:prstGeom prst="rect">
            <a:avLst/>
          </a:prstGeom>
          <a:noFill/>
        </p:spPr>
        <p:txBody>
          <a:bodyPr wrap="square" rtlCol="0">
            <a:spAutoFit/>
          </a:bodyPr>
          <a:lstStyle/>
          <a:p>
            <a:pPr marL="0" lvl="0" indent="0" algn="just" rtl="0">
              <a:lnSpc>
                <a:spcPct val="115000"/>
              </a:lnSpc>
              <a:spcBef>
                <a:spcPts val="0"/>
              </a:spcBef>
              <a:spcAft>
                <a:spcPts val="0"/>
              </a:spcAft>
              <a:buSzPts val="2100"/>
              <a:buNone/>
            </a:pPr>
            <a:r>
              <a:rPr lang="en-US" sz="2000" dirty="0">
                <a:latin typeface="Calibri"/>
                <a:ea typeface="Calibri"/>
                <a:cs typeface="Calibri"/>
                <a:sym typeface="Calibri"/>
              </a:rPr>
              <a:t>The main purpose of exploratory data analysis is to readily get some idea about the entire data and draw instant conclusion from power plant energy production , </a:t>
            </a:r>
          </a:p>
          <a:p>
            <a:pPr marL="0" lvl="0" indent="0" algn="just" rtl="0">
              <a:lnSpc>
                <a:spcPct val="115000"/>
              </a:lnSpc>
              <a:spcBef>
                <a:spcPts val="0"/>
              </a:spcBef>
              <a:spcAft>
                <a:spcPts val="0"/>
              </a:spcAft>
              <a:buSzPts val="2100"/>
              <a:buNone/>
            </a:pPr>
            <a:r>
              <a:rPr lang="en-US" sz="2000" dirty="0">
                <a:latin typeface="Calibri"/>
                <a:ea typeface="Calibri"/>
                <a:cs typeface="Calibri"/>
                <a:sym typeface="Calibri"/>
              </a:rPr>
              <a:t>Total number of observation are </a:t>
            </a:r>
            <a:r>
              <a:rPr lang="en-IN" sz="2000" b="1" dirty="0">
                <a:effectLst/>
                <a:latin typeface="Arial" panose="020B0604020202020204" pitchFamily="34" charset="0"/>
                <a:ea typeface="Arial" panose="020B0604020202020204" pitchFamily="34" charset="0"/>
              </a:rPr>
              <a:t> </a:t>
            </a:r>
            <a:r>
              <a:rPr lang="en-IN" sz="2000" dirty="0">
                <a:effectLst/>
                <a:latin typeface="Arial" panose="020B0604020202020204" pitchFamily="34" charset="0"/>
                <a:ea typeface="Arial" panose="020B0604020202020204" pitchFamily="34" charset="0"/>
              </a:rPr>
              <a:t>9568 </a:t>
            </a:r>
            <a:r>
              <a:rPr lang="en-US" sz="2000" dirty="0">
                <a:latin typeface="Calibri"/>
                <a:ea typeface="Calibri"/>
                <a:cs typeface="Calibri"/>
                <a:sym typeface="Calibri"/>
              </a:rPr>
              <a:t>.</a:t>
            </a:r>
          </a:p>
          <a:p>
            <a:pPr marL="0" lvl="0" indent="0" algn="just" rtl="0">
              <a:lnSpc>
                <a:spcPct val="115000"/>
              </a:lnSpc>
              <a:spcBef>
                <a:spcPts val="0"/>
              </a:spcBef>
              <a:spcAft>
                <a:spcPts val="0"/>
              </a:spcAft>
              <a:buSzPts val="2100"/>
              <a:buNone/>
            </a:pPr>
            <a:r>
              <a:rPr lang="en-US" sz="2000" dirty="0">
                <a:latin typeface="Calibri"/>
                <a:ea typeface="Calibri"/>
                <a:cs typeface="Calibri"/>
                <a:sym typeface="Calibri"/>
              </a:rPr>
              <a:t>After data cleaning we are left with 9527 observation. </a:t>
            </a:r>
          </a:p>
        </p:txBody>
      </p:sp>
      <p:pic>
        <p:nvPicPr>
          <p:cNvPr id="44" name="Audio 43">
            <a:extLst>
              <a:ext uri="{FF2B5EF4-FFF2-40B4-BE49-F238E27FC236}">
                <a16:creationId xmlns:a16="http://schemas.microsoft.com/office/drawing/2014/main" id="{473D9B5C-BCBF-2444-D0A2-81FE853D3C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367767337"/>
      </p:ext>
    </p:extLst>
  </p:cSld>
  <p:clrMapOvr>
    <a:masterClrMapping/>
  </p:clrMapOvr>
  <mc:AlternateContent xmlns:mc="http://schemas.openxmlformats.org/markup-compatibility/2006">
    <mc:Choice xmlns:p14="http://schemas.microsoft.com/office/powerpoint/2010/main" Requires="p14">
      <p:transition spd="slow" p14:dur="2000" advTm="4736"/>
    </mc:Choice>
    <mc:Fallback>
      <p:transition spd="slow" advTm="47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C8F1614-5AB5-1380-784D-120408D5D658}"/>
              </a:ext>
            </a:extLst>
          </p:cNvPr>
          <p:cNvPicPr>
            <a:picLocks noGrp="1" noChangeAspect="1" noChangeArrowheads="1"/>
          </p:cNvPicPr>
          <p:nvPr>
            <p:ph idx="4294967295"/>
          </p:nvPr>
        </p:nvPicPr>
        <p:blipFill>
          <a:blip r:embed="rId4">
            <a:extLst>
              <a:ext uri="{28A0092B-C50C-407E-A947-70E740481C1C}">
                <a14:useLocalDpi xmlns:a14="http://schemas.microsoft.com/office/drawing/2010/main" val="0"/>
              </a:ext>
            </a:extLst>
          </a:blip>
          <a:srcRect/>
          <a:stretch>
            <a:fillRect/>
          </a:stretch>
        </p:blipFill>
        <p:spPr bwMode="auto">
          <a:xfrm>
            <a:off x="4773930" y="557349"/>
            <a:ext cx="6686550" cy="579188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Diagram 2">
            <a:extLst>
              <a:ext uri="{FF2B5EF4-FFF2-40B4-BE49-F238E27FC236}">
                <a16:creationId xmlns:a16="http://schemas.microsoft.com/office/drawing/2014/main" id="{AB3BDFA7-85AC-149B-5609-4030FD15E802}"/>
              </a:ext>
            </a:extLst>
          </p:cNvPr>
          <p:cNvGraphicFramePr/>
          <p:nvPr>
            <p:extLst>
              <p:ext uri="{D42A27DB-BD31-4B8C-83A1-F6EECF244321}">
                <p14:modId xmlns:p14="http://schemas.microsoft.com/office/powerpoint/2010/main" val="3968603453"/>
              </p:ext>
            </p:extLst>
          </p:nvPr>
        </p:nvGraphicFramePr>
        <p:xfrm>
          <a:off x="330926" y="719666"/>
          <a:ext cx="4275908" cy="517603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1" name="Audio 40">
            <a:extLst>
              <a:ext uri="{FF2B5EF4-FFF2-40B4-BE49-F238E27FC236}">
                <a16:creationId xmlns:a16="http://schemas.microsoft.com/office/drawing/2014/main" id="{C171116A-3324-077B-8D50-35653ED5DE74}"/>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216899669"/>
      </p:ext>
    </p:extLst>
  </p:cSld>
  <p:clrMapOvr>
    <a:masterClrMapping/>
  </p:clrMapOvr>
  <mc:AlternateContent xmlns:mc="http://schemas.openxmlformats.org/markup-compatibility/2006">
    <mc:Choice xmlns:p14="http://schemas.microsoft.com/office/powerpoint/2010/main" Requires="p14">
      <p:transition spd="slow" p14:dur="2000" advTm="3605"/>
    </mc:Choice>
    <mc:Fallback>
      <p:transition spd="slow" advTm="36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a:extLst>
              <a:ext uri="{FF2B5EF4-FFF2-40B4-BE49-F238E27FC236}">
                <a16:creationId xmlns:a16="http://schemas.microsoft.com/office/drawing/2014/main" id="{87F8B739-336A-A1D7-E556-589695F62B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5357" y="113211"/>
            <a:ext cx="3779519" cy="360534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a:extLst>
              <a:ext uri="{FF2B5EF4-FFF2-40B4-BE49-F238E27FC236}">
                <a16:creationId xmlns:a16="http://schemas.microsoft.com/office/drawing/2014/main" id="{DC9E30D8-5DCE-1CC4-A095-4160336EC4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8515" y="3257005"/>
            <a:ext cx="3796938" cy="367501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6" name="Diagram 15">
            <a:extLst>
              <a:ext uri="{FF2B5EF4-FFF2-40B4-BE49-F238E27FC236}">
                <a16:creationId xmlns:a16="http://schemas.microsoft.com/office/drawing/2014/main" id="{12891BB8-4EA3-BD8C-FB06-9A9B0EFE1BE3}"/>
              </a:ext>
            </a:extLst>
          </p:cNvPr>
          <p:cNvGraphicFramePr/>
          <p:nvPr>
            <p:extLst>
              <p:ext uri="{D42A27DB-BD31-4B8C-83A1-F6EECF244321}">
                <p14:modId xmlns:p14="http://schemas.microsoft.com/office/powerpoint/2010/main" val="691041158"/>
              </p:ext>
            </p:extLst>
          </p:nvPr>
        </p:nvGraphicFramePr>
        <p:xfrm>
          <a:off x="1063896" y="4441371"/>
          <a:ext cx="3029133" cy="186363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7" name="Arrow: Right 16">
            <a:extLst>
              <a:ext uri="{FF2B5EF4-FFF2-40B4-BE49-F238E27FC236}">
                <a16:creationId xmlns:a16="http://schemas.microsoft.com/office/drawing/2014/main" id="{040300C3-814A-6177-0FEE-0BBA7448D6E7}"/>
              </a:ext>
            </a:extLst>
          </p:cNvPr>
          <p:cNvSpPr/>
          <p:nvPr/>
        </p:nvSpPr>
        <p:spPr>
          <a:xfrm rot="10800000">
            <a:off x="6680196" y="553092"/>
            <a:ext cx="3073403" cy="2205672"/>
          </a:xfrm>
          <a:prstGeom prst="rightArrow">
            <a:avLst/>
          </a:pr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a:lstStyle/>
          <a:p>
            <a:endParaRPr lang="en-US"/>
          </a:p>
        </p:txBody>
      </p:sp>
      <p:sp>
        <p:nvSpPr>
          <p:cNvPr id="18" name="TextBox 17">
            <a:extLst>
              <a:ext uri="{FF2B5EF4-FFF2-40B4-BE49-F238E27FC236}">
                <a16:creationId xmlns:a16="http://schemas.microsoft.com/office/drawing/2014/main" id="{53532299-9FF6-F2E9-C2BB-5BCE469DFAF4}"/>
              </a:ext>
            </a:extLst>
          </p:cNvPr>
          <p:cNvSpPr txBox="1"/>
          <p:nvPr/>
        </p:nvSpPr>
        <p:spPr>
          <a:xfrm>
            <a:off x="7289075" y="1109624"/>
            <a:ext cx="2455818" cy="1092607"/>
          </a:xfrm>
          <a:prstGeom prst="rect">
            <a:avLst/>
          </a:prstGeom>
          <a:noFill/>
        </p:spPr>
        <p:txBody>
          <a:bodyPr wrap="square" rtlCol="0">
            <a:spAutoFit/>
          </a:bodyPr>
          <a:lstStyle/>
          <a:p>
            <a:pPr lvl="0"/>
            <a:r>
              <a:rPr lang="en-IN" sz="1300" dirty="0"/>
              <a:t>It shows the count of highest energy_production which is above 600.And it can be spread out more on right . It is said to be negatively skewed.</a:t>
            </a:r>
          </a:p>
        </p:txBody>
      </p:sp>
      <p:pic>
        <p:nvPicPr>
          <p:cNvPr id="45" name="Audio 44">
            <a:extLst>
              <a:ext uri="{FF2B5EF4-FFF2-40B4-BE49-F238E27FC236}">
                <a16:creationId xmlns:a16="http://schemas.microsoft.com/office/drawing/2014/main" id="{F81F8C26-F5B3-10A8-7CDD-128AFB1FF226}"/>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716804468"/>
      </p:ext>
    </p:extLst>
  </p:cSld>
  <p:clrMapOvr>
    <a:masterClrMapping/>
  </p:clrMapOvr>
  <mc:AlternateContent xmlns:mc="http://schemas.openxmlformats.org/markup-compatibility/2006">
    <mc:Choice xmlns:p14="http://schemas.microsoft.com/office/powerpoint/2010/main" Requires="p14">
      <p:transition spd="slow" p14:dur="2000" advTm="3029"/>
    </mc:Choice>
    <mc:Fallback>
      <p:transition spd="slow" advTm="30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178F876C-8390-13E5-5F2B-D26584DD60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4033" y="402700"/>
            <a:ext cx="4380411" cy="29217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F23B8F54-C370-3B91-CAD7-80E49D0870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7489" y="3324426"/>
            <a:ext cx="4075611" cy="325265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Diagram 4">
            <a:extLst>
              <a:ext uri="{FF2B5EF4-FFF2-40B4-BE49-F238E27FC236}">
                <a16:creationId xmlns:a16="http://schemas.microsoft.com/office/drawing/2014/main" id="{C513CD76-A55F-5567-FA8F-16879F982A75}"/>
              </a:ext>
            </a:extLst>
          </p:cNvPr>
          <p:cNvGraphicFramePr/>
          <p:nvPr>
            <p:extLst>
              <p:ext uri="{D42A27DB-BD31-4B8C-83A1-F6EECF244321}">
                <p14:modId xmlns:p14="http://schemas.microsoft.com/office/powerpoint/2010/main" val="3038106844"/>
              </p:ext>
            </p:extLst>
          </p:nvPr>
        </p:nvGraphicFramePr>
        <p:xfrm>
          <a:off x="2032001" y="3735977"/>
          <a:ext cx="3820160" cy="240235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6" name="Arrow: Right 5">
            <a:extLst>
              <a:ext uri="{FF2B5EF4-FFF2-40B4-BE49-F238E27FC236}">
                <a16:creationId xmlns:a16="http://schemas.microsoft.com/office/drawing/2014/main" id="{81AEAD41-FEB1-4D72-3683-B32B20B9009D}"/>
              </a:ext>
            </a:extLst>
          </p:cNvPr>
          <p:cNvSpPr/>
          <p:nvPr/>
        </p:nvSpPr>
        <p:spPr>
          <a:xfrm rot="10800000">
            <a:off x="6842035" y="1254350"/>
            <a:ext cx="3820160" cy="1458054"/>
          </a:xfrm>
          <a:prstGeom prst="rightArrow">
            <a:avLst/>
          </a:pr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a:lstStyle/>
          <a:p>
            <a:endParaRPr lang="en-IN" dirty="0"/>
          </a:p>
        </p:txBody>
      </p:sp>
      <p:sp>
        <p:nvSpPr>
          <p:cNvPr id="2" name="TextBox 1">
            <a:extLst>
              <a:ext uri="{FF2B5EF4-FFF2-40B4-BE49-F238E27FC236}">
                <a16:creationId xmlns:a16="http://schemas.microsoft.com/office/drawing/2014/main" id="{ECD18CA0-1D31-D9D5-32C5-37F0A05ED4C3}"/>
              </a:ext>
            </a:extLst>
          </p:cNvPr>
          <p:cNvSpPr txBox="1"/>
          <p:nvPr/>
        </p:nvSpPr>
        <p:spPr>
          <a:xfrm>
            <a:off x="7454537" y="1721767"/>
            <a:ext cx="2943497" cy="523220"/>
          </a:xfrm>
          <a:prstGeom prst="rect">
            <a:avLst/>
          </a:prstGeom>
          <a:noFill/>
        </p:spPr>
        <p:txBody>
          <a:bodyPr wrap="square" rtlCol="0">
            <a:spAutoFit/>
          </a:bodyPr>
          <a:lstStyle/>
          <a:p>
            <a:r>
              <a:rPr lang="en-IN" dirty="0">
                <a:solidFill>
                  <a:srgbClr val="002060"/>
                </a:solidFill>
              </a:rPr>
              <a:t>This histogram shows the values of exhaust vaccum.</a:t>
            </a:r>
          </a:p>
        </p:txBody>
      </p:sp>
      <p:pic>
        <p:nvPicPr>
          <p:cNvPr id="45" name="Audio 44">
            <a:extLst>
              <a:ext uri="{FF2B5EF4-FFF2-40B4-BE49-F238E27FC236}">
                <a16:creationId xmlns:a16="http://schemas.microsoft.com/office/drawing/2014/main" id="{8EBE758A-754F-7D8F-8FC6-EDDC93982985}"/>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282335188"/>
      </p:ext>
    </p:extLst>
  </p:cSld>
  <p:clrMapOvr>
    <a:masterClrMapping/>
  </p:clrMapOvr>
  <mc:AlternateContent xmlns:mc="http://schemas.openxmlformats.org/markup-compatibility/2006">
    <mc:Choice xmlns:p14="http://schemas.microsoft.com/office/powerpoint/2010/main" Requires="p14">
      <p:transition spd="slow" p14:dur="2000" advTm="2325"/>
    </mc:Choice>
    <mc:Fallback>
      <p:transition spd="slow" advTm="23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41340-EE18-E454-15FA-1EADA70F26D0}"/>
              </a:ext>
            </a:extLst>
          </p:cNvPr>
          <p:cNvSpPr>
            <a:spLocks noGrp="1"/>
          </p:cNvSpPr>
          <p:nvPr>
            <p:ph type="title"/>
          </p:nvPr>
        </p:nvSpPr>
        <p:spPr>
          <a:xfrm>
            <a:off x="2944533" y="191589"/>
            <a:ext cx="6302800" cy="818605"/>
          </a:xfrm>
        </p:spPr>
        <p:txBody>
          <a:bodyPr/>
          <a:lstStyle/>
          <a:p>
            <a:r>
              <a:rPr lang="en-IN" dirty="0"/>
              <a:t>Outliers</a:t>
            </a:r>
          </a:p>
        </p:txBody>
      </p:sp>
      <p:pic>
        <p:nvPicPr>
          <p:cNvPr id="2050" name="Picture 2">
            <a:extLst>
              <a:ext uri="{FF2B5EF4-FFF2-40B4-BE49-F238E27FC236}">
                <a16:creationId xmlns:a16="http://schemas.microsoft.com/office/drawing/2014/main" id="{811DA07F-1483-D3F1-C6F3-8688309861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165" y="1280160"/>
            <a:ext cx="6302800" cy="51162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Diagram 2">
            <a:extLst>
              <a:ext uri="{FF2B5EF4-FFF2-40B4-BE49-F238E27FC236}">
                <a16:creationId xmlns:a16="http://schemas.microsoft.com/office/drawing/2014/main" id="{754E5CDB-D1AC-C8FE-F5DA-0F0F605918F3}"/>
              </a:ext>
            </a:extLst>
          </p:cNvPr>
          <p:cNvGraphicFramePr/>
          <p:nvPr>
            <p:extLst>
              <p:ext uri="{D42A27DB-BD31-4B8C-83A1-F6EECF244321}">
                <p14:modId xmlns:p14="http://schemas.microsoft.com/office/powerpoint/2010/main" val="819471601"/>
              </p:ext>
            </p:extLst>
          </p:nvPr>
        </p:nvGraphicFramePr>
        <p:xfrm>
          <a:off x="7672250" y="1381518"/>
          <a:ext cx="2365829" cy="511628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2" name="Audio 41">
            <a:extLst>
              <a:ext uri="{FF2B5EF4-FFF2-40B4-BE49-F238E27FC236}">
                <a16:creationId xmlns:a16="http://schemas.microsoft.com/office/drawing/2014/main" id="{D0C2C034-82EA-1536-9E73-C9245ED1F504}"/>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66162602"/>
      </p:ext>
    </p:extLst>
  </p:cSld>
  <p:clrMapOvr>
    <a:masterClrMapping/>
  </p:clrMapOvr>
  <mc:AlternateContent xmlns:mc="http://schemas.openxmlformats.org/markup-compatibility/2006">
    <mc:Choice xmlns:p14="http://schemas.microsoft.com/office/powerpoint/2010/main" Requires="p14">
      <p:transition spd="slow" p14:dur="2000" advTm="5813"/>
    </mc:Choice>
    <mc:Fallback>
      <p:transition spd="slow" advTm="58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2"/>
                </p:tgtEl>
              </p:cMediaNode>
            </p:audio>
          </p:childTnLst>
        </p:cTn>
      </p:par>
    </p:tnLst>
  </p:timing>
</p:sld>
</file>

<file path=ppt/theme/theme1.xml><?xml version="1.0" encoding="utf-8"?>
<a:theme xmlns:a="http://schemas.openxmlformats.org/drawingml/2006/main" name="Watercolor Company Profile XL by Slidesgo">
  <a:themeElements>
    <a:clrScheme name="Simple Light">
      <a:dk1>
        <a:srgbClr val="343953"/>
      </a:dk1>
      <a:lt1>
        <a:srgbClr val="FFFFFF"/>
      </a:lt1>
      <a:dk2>
        <a:srgbClr val="F0EFF8"/>
      </a:dk2>
      <a:lt2>
        <a:srgbClr val="A9C0E5"/>
      </a:lt2>
      <a:accent1>
        <a:srgbClr val="D9E5F8"/>
      </a:accent1>
      <a:accent2>
        <a:srgbClr val="CBCDE7"/>
      </a:accent2>
      <a:accent3>
        <a:srgbClr val="9F9DC9"/>
      </a:accent3>
      <a:accent4>
        <a:srgbClr val="FBEDB4"/>
      </a:accent4>
      <a:accent5>
        <a:srgbClr val="FFF7D6"/>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Watercolor Company Profile XL by Slidesgo">
  <a:themeElements>
    <a:clrScheme name="Simple Light">
      <a:dk1>
        <a:srgbClr val="343953"/>
      </a:dk1>
      <a:lt1>
        <a:srgbClr val="FFFFFF"/>
      </a:lt1>
      <a:dk2>
        <a:srgbClr val="F0EFF8"/>
      </a:dk2>
      <a:lt2>
        <a:srgbClr val="A9C0E5"/>
      </a:lt2>
      <a:accent1>
        <a:srgbClr val="D9E5F8"/>
      </a:accent1>
      <a:accent2>
        <a:srgbClr val="CBCDE7"/>
      </a:accent2>
      <a:accent3>
        <a:srgbClr val="9F9DC9"/>
      </a:accent3>
      <a:accent4>
        <a:srgbClr val="FBEDB4"/>
      </a:accent4>
      <a:accent5>
        <a:srgbClr val="FFF7D6"/>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Watercolor Company Profile XL by Slidesgo</Template>
  <TotalTime>1307</TotalTime>
  <Words>1558</Words>
  <Application>Microsoft Macintosh PowerPoint</Application>
  <PresentationFormat>Widescreen</PresentationFormat>
  <Paragraphs>143</Paragraphs>
  <Slides>23</Slides>
  <Notes>2</Notes>
  <HiddenSlides>0</HiddenSlides>
  <MMClips>23</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23</vt:i4>
      </vt:variant>
    </vt:vector>
  </HeadingPairs>
  <TitlesOfParts>
    <vt:vector size="36" baseType="lpstr">
      <vt:lpstr>Alice</vt:lpstr>
      <vt:lpstr>Arial</vt:lpstr>
      <vt:lpstr>Bebas Neue</vt:lpstr>
      <vt:lpstr>Calibri</vt:lpstr>
      <vt:lpstr>Helvetica</vt:lpstr>
      <vt:lpstr>Helvetica Neue</vt:lpstr>
      <vt:lpstr>Proxima Nova</vt:lpstr>
      <vt:lpstr>Proxima Nova Semibold</vt:lpstr>
      <vt:lpstr>Tajawal</vt:lpstr>
      <vt:lpstr>Work Sans</vt:lpstr>
      <vt:lpstr>Watercolor Company Profile XL by Slidesgo</vt:lpstr>
      <vt:lpstr>Slidesgo Final Pages</vt:lpstr>
      <vt:lpstr>1_Watercolor Company Profile XL by Slidesgo</vt:lpstr>
      <vt:lpstr>Project - Power Plant Energy Production</vt:lpstr>
      <vt:lpstr>Business Objective </vt:lpstr>
      <vt:lpstr>Goal</vt:lpstr>
      <vt:lpstr>Methodology</vt:lpstr>
      <vt:lpstr>Exploratory Data Analysis</vt:lpstr>
      <vt:lpstr>PowerPoint Presentation</vt:lpstr>
      <vt:lpstr>PowerPoint Presentation</vt:lpstr>
      <vt:lpstr>PowerPoint Presentation</vt:lpstr>
      <vt:lpstr>Outliers</vt:lpstr>
      <vt:lpstr>After removing the outliers using IQR and COOK’s distance </vt:lpstr>
      <vt:lpstr>Influence Plot</vt:lpstr>
      <vt:lpstr>PowerPoint Presentation</vt:lpstr>
      <vt:lpstr>Feature Selection</vt:lpstr>
      <vt:lpstr>PowerPoint Presentation</vt:lpstr>
      <vt:lpstr>Splitting the data</vt:lpstr>
      <vt:lpstr>Model building</vt:lpstr>
      <vt:lpstr>Data analysis</vt:lpstr>
      <vt:lpstr>Various Machine Learning Models</vt:lpstr>
      <vt:lpstr>Model building</vt:lpstr>
      <vt:lpstr>Best Model </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Plant Energy Production</dc:title>
  <dc:creator>Nida Fatima Sayyed</dc:creator>
  <cp:lastModifiedBy>Vidya s</cp:lastModifiedBy>
  <cp:revision>14</cp:revision>
  <dcterms:created xsi:type="dcterms:W3CDTF">2024-04-29T11:11:18Z</dcterms:created>
  <dcterms:modified xsi:type="dcterms:W3CDTF">2024-05-17T06:24:31Z</dcterms:modified>
</cp:coreProperties>
</file>